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89" r:id="rId2"/>
  </p:sldMasterIdLst>
  <p:notesMasterIdLst>
    <p:notesMasterId r:id="rId8"/>
  </p:notesMasterIdLst>
  <p:handoutMasterIdLst>
    <p:handoutMasterId r:id="rId9"/>
  </p:handoutMasterIdLst>
  <p:sldIdLst>
    <p:sldId id="1138" r:id="rId3"/>
    <p:sldId id="1104" r:id="rId4"/>
    <p:sldId id="1148" r:id="rId5"/>
    <p:sldId id="1150" r:id="rId6"/>
    <p:sldId id="1149" r:id="rId7"/>
  </p:sldIdLst>
  <p:sldSz cx="12192000" cy="6858000"/>
  <p:notesSz cx="6811963" cy="9942513"/>
  <p:embeddedFontLst>
    <p:embeddedFont>
      <p:font typeface="Calibri" panose="020F0502020204030204" pitchFamily="34" charset="0"/>
      <p:regular r:id="rId10"/>
      <p:bold r:id="rId10"/>
      <p:italic r:id="rId10"/>
      <p:boldItalic r:id="rId10"/>
    </p:embeddedFont>
    <p:embeddedFont>
      <p:font typeface="Calibri Light" panose="020F0302020204030204" pitchFamily="34" charset="0"/>
      <p:regular r:id="rId10"/>
      <p:italic r:id="rId10"/>
    </p:embeddedFont>
    <p:embeddedFont>
      <p:font typeface="Vinci Sans" panose="02000000000000000000" pitchFamily="2" charset="0"/>
      <p:regular r:id="rId10"/>
      <p:bold r:id="rId10"/>
      <p:italic r:id="rId10"/>
      <p:boldItalic r:id="rId10"/>
    </p:embeddedFont>
    <p:embeddedFont>
      <p:font typeface="Vinci Sans Black" panose="02000000000000000000" pitchFamily="2" charset="0"/>
      <p:bold r:id="rId10"/>
    </p:embeddedFont>
    <p:embeddedFont>
      <p:font typeface="Vinci Sans Extra Light" panose="02000000000000000000" pitchFamily="2" charset="0"/>
      <p:regular r:id="rId10"/>
    </p:embeddedFont>
    <p:embeddedFont>
      <p:font typeface="Vinci Sans Light" panose="02000000000000000000" pitchFamily="2" charset="0"/>
      <p:regular r:id="rId10"/>
      <p:italic r:id="rId10"/>
    </p:embeddedFont>
    <p:embeddedFont>
      <p:font typeface="Vinci Sans Medium" panose="02000000000000000000" pitchFamily="2" charset="0"/>
      <p:regular r:id="rId10"/>
    </p:embeddedFont>
    <p:embeddedFont>
      <p:font typeface="VinciSans" panose="02000000000000000000" pitchFamily="2" charset="0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489"/>
    <a:srgbClr val="D71C2D"/>
    <a:srgbClr val="489CCF"/>
    <a:srgbClr val="6C92B8"/>
    <a:srgbClr val="00599B"/>
    <a:srgbClr val="117DB8"/>
    <a:srgbClr val="00487E"/>
    <a:srgbClr val="0024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510BDD-8FF9-4703-9D2A-16C0EA35FF1B}" v="7" dt="2022-08-18T09:34:37.9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6259" autoAdjust="0"/>
  </p:normalViewPr>
  <p:slideViewPr>
    <p:cSldViewPr snapToGrid="0">
      <p:cViewPr varScale="1">
        <p:scale>
          <a:sx n="98" d="100"/>
          <a:sy n="98" d="100"/>
        </p:scale>
        <p:origin x="10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microsoft.com/office/2016/11/relationships/changesInfo" Target="changesInfos/changesInfo1.xml"/><Relationship Id="rId10" Type="http://schemas.openxmlformats.org/officeDocument/2006/relationships/font" Target="NULL"/><Relationship Id="rId4" Type="http://schemas.openxmlformats.org/officeDocument/2006/relationships/slide" Target="slides/slide2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I Lorenzo" userId="1ccfa87e-9b04-4c33-8185-ca8f0642b5ea" providerId="ADAL" clId="{8BC143AB-F882-4242-BF72-990E12499883}"/>
    <pc:docChg chg="custSel addSld delSld modSld sldOrd">
      <pc:chgData name="ALESSI Lorenzo" userId="1ccfa87e-9b04-4c33-8185-ca8f0642b5ea" providerId="ADAL" clId="{8BC143AB-F882-4242-BF72-990E12499883}" dt="2021-05-28T10:22:17.321" v="1739" actId="1076"/>
      <pc:docMkLst>
        <pc:docMk/>
      </pc:docMkLst>
      <pc:sldChg chg="addSp delSp modSp mod">
        <pc:chgData name="ALESSI Lorenzo" userId="1ccfa87e-9b04-4c33-8185-ca8f0642b5ea" providerId="ADAL" clId="{8BC143AB-F882-4242-BF72-990E12499883}" dt="2021-05-28T10:21:46.505" v="1734" actId="20577"/>
        <pc:sldMkLst>
          <pc:docMk/>
          <pc:sldMk cId="2956485318" sldId="1104"/>
        </pc:sldMkLst>
        <pc:spChg chg="add mod">
          <ac:chgData name="ALESSI Lorenzo" userId="1ccfa87e-9b04-4c33-8185-ca8f0642b5ea" providerId="ADAL" clId="{8BC143AB-F882-4242-BF72-990E12499883}" dt="2021-05-28T10:01:39.595" v="1113" actId="207"/>
          <ac:spMkLst>
            <pc:docMk/>
            <pc:sldMk cId="2956485318" sldId="1104"/>
            <ac:spMk id="2" creationId="{18937BC5-C584-465A-8AE4-656A95DE8C5D}"/>
          </ac:spMkLst>
        </pc:spChg>
        <pc:spChg chg="del mod">
          <ac:chgData name="ALESSI Lorenzo" userId="1ccfa87e-9b04-4c33-8185-ca8f0642b5ea" providerId="ADAL" clId="{8BC143AB-F882-4242-BF72-990E12499883}" dt="2021-05-27T17:33:48.517" v="103"/>
          <ac:spMkLst>
            <pc:docMk/>
            <pc:sldMk cId="2956485318" sldId="1104"/>
            <ac:spMk id="5" creationId="{D12C7C40-3BC6-4E27-A2C8-A89D011072F2}"/>
          </ac:spMkLst>
        </pc:spChg>
        <pc:spChg chg="mod">
          <ac:chgData name="ALESSI Lorenzo" userId="1ccfa87e-9b04-4c33-8185-ca8f0642b5ea" providerId="ADAL" clId="{8BC143AB-F882-4242-BF72-990E12499883}" dt="2021-05-28T10:21:30.521" v="1733" actId="14100"/>
          <ac:spMkLst>
            <pc:docMk/>
            <pc:sldMk cId="2956485318" sldId="1104"/>
            <ac:spMk id="6" creationId="{A468E2BF-34D5-4846-8668-8D349860369A}"/>
          </ac:spMkLst>
        </pc:spChg>
        <pc:spChg chg="mod">
          <ac:chgData name="ALESSI Lorenzo" userId="1ccfa87e-9b04-4c33-8185-ca8f0642b5ea" providerId="ADAL" clId="{8BC143AB-F882-4242-BF72-990E12499883}" dt="2021-05-28T10:21:46.505" v="1734" actId="20577"/>
          <ac:spMkLst>
            <pc:docMk/>
            <pc:sldMk cId="2956485318" sldId="1104"/>
            <ac:spMk id="10" creationId="{AC740B99-BE4B-4900-A48F-9CF3102246B1}"/>
          </ac:spMkLst>
        </pc:spChg>
        <pc:spChg chg="mod">
          <ac:chgData name="ALESSI Lorenzo" userId="1ccfa87e-9b04-4c33-8185-ca8f0642b5ea" providerId="ADAL" clId="{8BC143AB-F882-4242-BF72-990E12499883}" dt="2021-05-28T09:37:53.791" v="421" actId="14100"/>
          <ac:spMkLst>
            <pc:docMk/>
            <pc:sldMk cId="2956485318" sldId="1104"/>
            <ac:spMk id="13" creationId="{AAC0A2CE-18E0-6B4B-8D9B-40242CD52B78}"/>
          </ac:spMkLst>
        </pc:spChg>
        <pc:picChg chg="add mod modCrop">
          <ac:chgData name="ALESSI Lorenzo" userId="1ccfa87e-9b04-4c33-8185-ca8f0642b5ea" providerId="ADAL" clId="{8BC143AB-F882-4242-BF72-990E12499883}" dt="2021-05-28T10:00:29.321" v="1098" actId="1076"/>
          <ac:picMkLst>
            <pc:docMk/>
            <pc:sldMk cId="2956485318" sldId="1104"/>
            <ac:picMk id="3" creationId="{0674F098-8E32-46DF-8B28-488BAB9B1868}"/>
          </ac:picMkLst>
        </pc:picChg>
        <pc:picChg chg="del mod">
          <ac:chgData name="ALESSI Lorenzo" userId="1ccfa87e-9b04-4c33-8185-ca8f0642b5ea" providerId="ADAL" clId="{8BC143AB-F882-4242-BF72-990E12499883}" dt="2021-05-27T17:33:48.513" v="101" actId="478"/>
          <ac:picMkLst>
            <pc:docMk/>
            <pc:sldMk cId="2956485318" sldId="1104"/>
            <ac:picMk id="4" creationId="{6BED77DE-E73D-4F0B-A000-CAB99B899BA1}"/>
          </ac:picMkLst>
        </pc:picChg>
        <pc:picChg chg="add mod">
          <ac:chgData name="ALESSI Lorenzo" userId="1ccfa87e-9b04-4c33-8185-ca8f0642b5ea" providerId="ADAL" clId="{8BC143AB-F882-4242-BF72-990E12499883}" dt="2021-05-28T10:00:22.464" v="1096"/>
          <ac:picMkLst>
            <pc:docMk/>
            <pc:sldMk cId="2956485318" sldId="1104"/>
            <ac:picMk id="9" creationId="{45D88C93-E4B8-46B3-A413-866D766ABFE3}"/>
          </ac:picMkLst>
        </pc:picChg>
        <pc:picChg chg="mod">
          <ac:chgData name="ALESSI Lorenzo" userId="1ccfa87e-9b04-4c33-8185-ca8f0642b5ea" providerId="ADAL" clId="{8BC143AB-F882-4242-BF72-990E12499883}" dt="2021-05-28T09:37:32.735" v="415" actId="1076"/>
          <ac:picMkLst>
            <pc:docMk/>
            <pc:sldMk cId="2956485318" sldId="1104"/>
            <ac:picMk id="21" creationId="{94CA58FD-087B-A44A-82DF-E7F1DAA2AEFD}"/>
          </ac:picMkLst>
        </pc:picChg>
      </pc:sldChg>
      <pc:sldChg chg="addSp delSp modSp mod">
        <pc:chgData name="ALESSI Lorenzo" userId="1ccfa87e-9b04-4c33-8185-ca8f0642b5ea" providerId="ADAL" clId="{8BC143AB-F882-4242-BF72-990E12499883}" dt="2021-05-28T10:22:17.321" v="1739" actId="1076"/>
        <pc:sldMkLst>
          <pc:docMk/>
          <pc:sldMk cId="4109571076" sldId="1137"/>
        </pc:sldMkLst>
        <pc:spChg chg="mod">
          <ac:chgData name="ALESSI Lorenzo" userId="1ccfa87e-9b04-4c33-8185-ca8f0642b5ea" providerId="ADAL" clId="{8BC143AB-F882-4242-BF72-990E12499883}" dt="2021-05-28T10:22:17.321" v="1739" actId="1076"/>
          <ac:spMkLst>
            <pc:docMk/>
            <pc:sldMk cId="4109571076" sldId="1137"/>
            <ac:spMk id="5" creationId="{1E8F142F-BD30-4B6D-A7FF-1D3329B67A0D}"/>
          </ac:spMkLst>
        </pc:spChg>
        <pc:spChg chg="mod">
          <ac:chgData name="ALESSI Lorenzo" userId="1ccfa87e-9b04-4c33-8185-ca8f0642b5ea" providerId="ADAL" clId="{8BC143AB-F882-4242-BF72-990E12499883}" dt="2021-05-28T10:10:39.385" v="1338" actId="20577"/>
          <ac:spMkLst>
            <pc:docMk/>
            <pc:sldMk cId="4109571076" sldId="1137"/>
            <ac:spMk id="12" creationId="{171796E7-2091-4E73-8BF6-64B21EDFD22C}"/>
          </ac:spMkLst>
        </pc:spChg>
        <pc:spChg chg="del">
          <ac:chgData name="ALESSI Lorenzo" userId="1ccfa87e-9b04-4c33-8185-ca8f0642b5ea" providerId="ADAL" clId="{8BC143AB-F882-4242-BF72-990E12499883}" dt="2021-05-28T09:38:16.534" v="437" actId="478"/>
          <ac:spMkLst>
            <pc:docMk/>
            <pc:sldMk cId="4109571076" sldId="1137"/>
            <ac:spMk id="14" creationId="{18CED85B-6C78-4563-AE4F-CEED3A9E4A3E}"/>
          </ac:spMkLst>
        </pc:spChg>
        <pc:spChg chg="del">
          <ac:chgData name="ALESSI Lorenzo" userId="1ccfa87e-9b04-4c33-8185-ca8f0642b5ea" providerId="ADAL" clId="{8BC143AB-F882-4242-BF72-990E12499883}" dt="2021-05-28T09:38:19.867" v="440" actId="478"/>
          <ac:spMkLst>
            <pc:docMk/>
            <pc:sldMk cId="4109571076" sldId="1137"/>
            <ac:spMk id="16" creationId="{5D7F797C-4E01-4AC9-872C-24B552EA1E9A}"/>
          </ac:spMkLst>
        </pc:spChg>
        <pc:spChg chg="del">
          <ac:chgData name="ALESSI Lorenzo" userId="1ccfa87e-9b04-4c33-8185-ca8f0642b5ea" providerId="ADAL" clId="{8BC143AB-F882-4242-BF72-990E12499883}" dt="2021-05-28T09:38:23.587" v="444" actId="478"/>
          <ac:spMkLst>
            <pc:docMk/>
            <pc:sldMk cId="4109571076" sldId="1137"/>
            <ac:spMk id="19" creationId="{2E8A18E6-44A8-4293-9E72-1E4EBB0D471A}"/>
          </ac:spMkLst>
        </pc:spChg>
        <pc:spChg chg="del">
          <ac:chgData name="ALESSI Lorenzo" userId="1ccfa87e-9b04-4c33-8185-ca8f0642b5ea" providerId="ADAL" clId="{8BC143AB-F882-4242-BF72-990E12499883}" dt="2021-05-28T09:38:22.828" v="443" actId="478"/>
          <ac:spMkLst>
            <pc:docMk/>
            <pc:sldMk cId="4109571076" sldId="1137"/>
            <ac:spMk id="20" creationId="{B25BB473-79EC-457B-811D-5B84133253DD}"/>
          </ac:spMkLst>
        </pc:spChg>
        <pc:spChg chg="del">
          <ac:chgData name="ALESSI Lorenzo" userId="1ccfa87e-9b04-4c33-8185-ca8f0642b5ea" providerId="ADAL" clId="{8BC143AB-F882-4242-BF72-990E12499883}" dt="2021-05-28T09:38:18.643" v="439" actId="478"/>
          <ac:spMkLst>
            <pc:docMk/>
            <pc:sldMk cId="4109571076" sldId="1137"/>
            <ac:spMk id="21" creationId="{5FB99FA1-4427-4227-AF10-9B12D04C99AE}"/>
          </ac:spMkLst>
        </pc:spChg>
        <pc:spChg chg="del">
          <ac:chgData name="ALESSI Lorenzo" userId="1ccfa87e-9b04-4c33-8185-ca8f0642b5ea" providerId="ADAL" clId="{8BC143AB-F882-4242-BF72-990E12499883}" dt="2021-05-28T09:38:26.706" v="447" actId="478"/>
          <ac:spMkLst>
            <pc:docMk/>
            <pc:sldMk cId="4109571076" sldId="1137"/>
            <ac:spMk id="22" creationId="{1EDA2CCE-ACE7-49B4-9094-87B0B56AA175}"/>
          </ac:spMkLst>
        </pc:spChg>
        <pc:spChg chg="del">
          <ac:chgData name="ALESSI Lorenzo" userId="1ccfa87e-9b04-4c33-8185-ca8f0642b5ea" providerId="ADAL" clId="{8BC143AB-F882-4242-BF72-990E12499883}" dt="2021-05-28T09:38:21.422" v="441" actId="478"/>
          <ac:spMkLst>
            <pc:docMk/>
            <pc:sldMk cId="4109571076" sldId="1137"/>
            <ac:spMk id="24" creationId="{55073F03-C9E8-4D7A-A141-61DD3E521410}"/>
          </ac:spMkLst>
        </pc:spChg>
        <pc:picChg chg="add mod modCrop">
          <ac:chgData name="ALESSI Lorenzo" userId="1ccfa87e-9b04-4c33-8185-ca8f0642b5ea" providerId="ADAL" clId="{8BC143AB-F882-4242-BF72-990E12499883}" dt="2021-05-28T10:05:57.377" v="1159" actId="1076"/>
          <ac:picMkLst>
            <pc:docMk/>
            <pc:sldMk cId="4109571076" sldId="1137"/>
            <ac:picMk id="2" creationId="{2424EFD1-4EDD-47EC-9C40-BB9960782C8B}"/>
          </ac:picMkLst>
        </pc:picChg>
        <pc:picChg chg="add mod modCrop">
          <ac:chgData name="ALESSI Lorenzo" userId="1ccfa87e-9b04-4c33-8185-ca8f0642b5ea" providerId="ADAL" clId="{8BC143AB-F882-4242-BF72-990E12499883}" dt="2021-05-28T10:05:39.826" v="1155" actId="1076"/>
          <ac:picMkLst>
            <pc:docMk/>
            <pc:sldMk cId="4109571076" sldId="1137"/>
            <ac:picMk id="3" creationId="{D92372E3-74C1-4347-BFB2-A26679CB603F}"/>
          </ac:picMkLst>
        </pc:picChg>
        <pc:picChg chg="add mod modCrop">
          <ac:chgData name="ALESSI Lorenzo" userId="1ccfa87e-9b04-4c33-8185-ca8f0642b5ea" providerId="ADAL" clId="{8BC143AB-F882-4242-BF72-990E12499883}" dt="2021-05-28T10:05:41.509" v="1156" actId="1076"/>
          <ac:picMkLst>
            <pc:docMk/>
            <pc:sldMk cId="4109571076" sldId="1137"/>
            <ac:picMk id="4" creationId="{FE126263-7CDF-4B78-BA31-0BB08F51767F}"/>
          </ac:picMkLst>
        </pc:picChg>
        <pc:picChg chg="del">
          <ac:chgData name="ALESSI Lorenzo" userId="1ccfa87e-9b04-4c33-8185-ca8f0642b5ea" providerId="ADAL" clId="{8BC143AB-F882-4242-BF72-990E12499883}" dt="2021-05-28T09:38:17.443" v="438" actId="478"/>
          <ac:picMkLst>
            <pc:docMk/>
            <pc:sldMk cId="4109571076" sldId="1137"/>
            <ac:picMk id="15" creationId="{E2AECC9D-31D7-49F2-8614-007487F46CD9}"/>
          </ac:picMkLst>
        </pc:picChg>
        <pc:picChg chg="del">
          <ac:chgData name="ALESSI Lorenzo" userId="1ccfa87e-9b04-4c33-8185-ca8f0642b5ea" providerId="ADAL" clId="{8BC143AB-F882-4242-BF72-990E12499883}" dt="2021-05-28T09:38:24.622" v="445" actId="478"/>
          <ac:picMkLst>
            <pc:docMk/>
            <pc:sldMk cId="4109571076" sldId="1137"/>
            <ac:picMk id="17" creationId="{89DC60C6-244E-4ACB-B700-B97FDBDEF64A}"/>
          </ac:picMkLst>
        </pc:picChg>
        <pc:picChg chg="del">
          <ac:chgData name="ALESSI Lorenzo" userId="1ccfa87e-9b04-4c33-8185-ca8f0642b5ea" providerId="ADAL" clId="{8BC143AB-F882-4242-BF72-990E12499883}" dt="2021-05-28T09:38:21.981" v="442" actId="478"/>
          <ac:picMkLst>
            <pc:docMk/>
            <pc:sldMk cId="4109571076" sldId="1137"/>
            <ac:picMk id="18" creationId="{1237584B-6AC5-48A1-B1DE-D0D50D7B9191}"/>
          </ac:picMkLst>
        </pc:picChg>
        <pc:picChg chg="del">
          <ac:chgData name="ALESSI Lorenzo" userId="1ccfa87e-9b04-4c33-8185-ca8f0642b5ea" providerId="ADAL" clId="{8BC143AB-F882-4242-BF72-990E12499883}" dt="2021-05-28T09:38:25.335" v="446" actId="478"/>
          <ac:picMkLst>
            <pc:docMk/>
            <pc:sldMk cId="4109571076" sldId="1137"/>
            <ac:picMk id="23" creationId="{6D16505A-DAC7-4ED4-B0BE-7F95CC4E4977}"/>
          </ac:picMkLst>
        </pc:picChg>
      </pc:sldChg>
      <pc:sldChg chg="modSp mod">
        <pc:chgData name="ALESSI Lorenzo" userId="1ccfa87e-9b04-4c33-8185-ca8f0642b5ea" providerId="ADAL" clId="{8BC143AB-F882-4242-BF72-990E12499883}" dt="2021-05-28T10:21:18.801" v="1731" actId="20577"/>
        <pc:sldMkLst>
          <pc:docMk/>
          <pc:sldMk cId="554990979" sldId="1138"/>
        </pc:sldMkLst>
        <pc:spChg chg="mod">
          <ac:chgData name="ALESSI Lorenzo" userId="1ccfa87e-9b04-4c33-8185-ca8f0642b5ea" providerId="ADAL" clId="{8BC143AB-F882-4242-BF72-990E12499883}" dt="2021-05-28T10:21:18.801" v="1731" actId="20577"/>
          <ac:spMkLst>
            <pc:docMk/>
            <pc:sldMk cId="554990979" sldId="1138"/>
            <ac:spMk id="2" creationId="{00000000-0000-0000-0000-000000000000}"/>
          </ac:spMkLst>
        </pc:spChg>
      </pc:sldChg>
      <pc:sldChg chg="addSp delSp modSp mod modAnim">
        <pc:chgData name="ALESSI Lorenzo" userId="1ccfa87e-9b04-4c33-8185-ca8f0642b5ea" providerId="ADAL" clId="{8BC143AB-F882-4242-BF72-990E12499883}" dt="2021-05-28T10:22:13.848" v="1738" actId="255"/>
        <pc:sldMkLst>
          <pc:docMk/>
          <pc:sldMk cId="42823487" sldId="1139"/>
        </pc:sldMkLst>
        <pc:spChg chg="add mod">
          <ac:chgData name="ALESSI Lorenzo" userId="1ccfa87e-9b04-4c33-8185-ca8f0642b5ea" providerId="ADAL" clId="{8BC143AB-F882-4242-BF72-990E12499883}" dt="2021-05-28T10:22:13.848" v="1738" actId="255"/>
          <ac:spMkLst>
            <pc:docMk/>
            <pc:sldMk cId="42823487" sldId="1139"/>
            <ac:spMk id="5" creationId="{F95EFFF8-FF96-42FC-BF4E-7FCD6946C803}"/>
          </ac:spMkLst>
        </pc:spChg>
        <pc:spChg chg="del mod">
          <ac:chgData name="ALESSI Lorenzo" userId="1ccfa87e-9b04-4c33-8185-ca8f0642b5ea" providerId="ADAL" clId="{8BC143AB-F882-4242-BF72-990E12499883}" dt="2021-05-28T10:11:39.430" v="1343" actId="478"/>
          <ac:spMkLst>
            <pc:docMk/>
            <pc:sldMk cId="42823487" sldId="1139"/>
            <ac:spMk id="25" creationId="{9F459709-EF41-432E-8AD1-FF61C6A992A7}"/>
          </ac:spMkLst>
        </pc:spChg>
        <pc:spChg chg="mod">
          <ac:chgData name="ALESSI Lorenzo" userId="1ccfa87e-9b04-4c33-8185-ca8f0642b5ea" providerId="ADAL" clId="{8BC143AB-F882-4242-BF72-990E12499883}" dt="2021-05-28T10:18:58.388" v="1712" actId="20577"/>
          <ac:spMkLst>
            <pc:docMk/>
            <pc:sldMk cId="42823487" sldId="1139"/>
            <ac:spMk id="26" creationId="{A6DD7CE5-B115-4A5E-8C1D-B28E65A6CA28}"/>
          </ac:spMkLst>
        </pc:spChg>
        <pc:picChg chg="add mod">
          <ac:chgData name="ALESSI Lorenzo" userId="1ccfa87e-9b04-4c33-8185-ca8f0642b5ea" providerId="ADAL" clId="{8BC143AB-F882-4242-BF72-990E12499883}" dt="2021-05-28T10:19:05.488" v="1714" actId="1076"/>
          <ac:picMkLst>
            <pc:docMk/>
            <pc:sldMk cId="42823487" sldId="1139"/>
            <ac:picMk id="2" creationId="{4F8BB09F-F7B4-4403-AD25-22CAA6C525BB}"/>
          </ac:picMkLst>
        </pc:picChg>
      </pc:sldChg>
      <pc:sldChg chg="modSp del mod">
        <pc:chgData name="ALESSI Lorenzo" userId="1ccfa87e-9b04-4c33-8185-ca8f0642b5ea" providerId="ADAL" clId="{8BC143AB-F882-4242-BF72-990E12499883}" dt="2021-05-28T10:20:58.163" v="1725" actId="47"/>
        <pc:sldMkLst>
          <pc:docMk/>
          <pc:sldMk cId="3985520131" sldId="1140"/>
        </pc:sldMkLst>
        <pc:spChg chg="mod">
          <ac:chgData name="ALESSI Lorenzo" userId="1ccfa87e-9b04-4c33-8185-ca8f0642b5ea" providerId="ADAL" clId="{8BC143AB-F882-4242-BF72-990E12499883}" dt="2021-05-28T10:19:14.105" v="1724" actId="20577"/>
          <ac:spMkLst>
            <pc:docMk/>
            <pc:sldMk cId="3985520131" sldId="1140"/>
            <ac:spMk id="25" creationId="{9F459709-EF41-432E-8AD1-FF61C6A992A7}"/>
          </ac:spMkLst>
        </pc:spChg>
      </pc:sldChg>
      <pc:sldChg chg="addSp delSp modSp add mod ord">
        <pc:chgData name="ALESSI Lorenzo" userId="1ccfa87e-9b04-4c33-8185-ca8f0642b5ea" providerId="ADAL" clId="{8BC143AB-F882-4242-BF72-990E12499883}" dt="2021-05-28T10:22:00.739" v="1736" actId="14100"/>
        <pc:sldMkLst>
          <pc:docMk/>
          <pc:sldMk cId="1489487832" sldId="1141"/>
        </pc:sldMkLst>
        <pc:spChg chg="mod">
          <ac:chgData name="ALESSI Lorenzo" userId="1ccfa87e-9b04-4c33-8185-ca8f0642b5ea" providerId="ADAL" clId="{8BC143AB-F882-4242-BF72-990E12499883}" dt="2021-05-28T10:01:25.723" v="1110" actId="207"/>
          <ac:spMkLst>
            <pc:docMk/>
            <pc:sldMk cId="1489487832" sldId="1141"/>
            <ac:spMk id="2" creationId="{18937BC5-C584-465A-8AE4-656A95DE8C5D}"/>
          </ac:spMkLst>
        </pc:spChg>
        <pc:spChg chg="add mod">
          <ac:chgData name="ALESSI Lorenzo" userId="1ccfa87e-9b04-4c33-8185-ca8f0642b5ea" providerId="ADAL" clId="{8BC143AB-F882-4242-BF72-990E12499883}" dt="2021-05-28T10:01:33.883" v="1112" actId="108"/>
          <ac:spMkLst>
            <pc:docMk/>
            <pc:sldMk cId="1489487832" sldId="1141"/>
            <ac:spMk id="4" creationId="{3B1F0516-C2BE-4A07-B2E0-CAF297A6FDF0}"/>
          </ac:spMkLst>
        </pc:spChg>
        <pc:spChg chg="mod">
          <ac:chgData name="ALESSI Lorenzo" userId="1ccfa87e-9b04-4c33-8185-ca8f0642b5ea" providerId="ADAL" clId="{8BC143AB-F882-4242-BF72-990E12499883}" dt="2021-05-28T10:22:00.739" v="1736" actId="14100"/>
          <ac:spMkLst>
            <pc:docMk/>
            <pc:sldMk cId="1489487832" sldId="1141"/>
            <ac:spMk id="6" creationId="{A468E2BF-34D5-4846-8668-8D349860369A}"/>
          </ac:spMkLst>
        </pc:spChg>
        <pc:spChg chg="del">
          <ac:chgData name="ALESSI Lorenzo" userId="1ccfa87e-9b04-4c33-8185-ca8f0642b5ea" providerId="ADAL" clId="{8BC143AB-F882-4242-BF72-990E12499883}" dt="2021-05-28T09:57:00.408" v="1046" actId="478"/>
          <ac:spMkLst>
            <pc:docMk/>
            <pc:sldMk cId="1489487832" sldId="1141"/>
            <ac:spMk id="10" creationId="{AC740B99-BE4B-4900-A48F-9CF3102246B1}"/>
          </ac:spMkLst>
        </pc:spChg>
        <pc:spChg chg="add mod">
          <ac:chgData name="ALESSI Lorenzo" userId="1ccfa87e-9b04-4c33-8185-ca8f0642b5ea" providerId="ADAL" clId="{8BC143AB-F882-4242-BF72-990E12499883}" dt="2021-05-28T10:00:46.874" v="1102" actId="14100"/>
          <ac:spMkLst>
            <pc:docMk/>
            <pc:sldMk cId="1489487832" sldId="1141"/>
            <ac:spMk id="11" creationId="{E88525D8-789D-4914-9752-2C1993DAB43D}"/>
          </ac:spMkLst>
        </pc:spChg>
        <pc:spChg chg="del mod">
          <ac:chgData name="ALESSI Lorenzo" userId="1ccfa87e-9b04-4c33-8185-ca8f0642b5ea" providerId="ADAL" clId="{8BC143AB-F882-4242-BF72-990E12499883}" dt="2021-05-28T09:56:58.828" v="1045" actId="478"/>
          <ac:spMkLst>
            <pc:docMk/>
            <pc:sldMk cId="1489487832" sldId="1141"/>
            <ac:spMk id="13" creationId="{AAC0A2CE-18E0-6B4B-8D9B-40242CD52B78}"/>
          </ac:spMkLst>
        </pc:spChg>
        <pc:picChg chg="del mod">
          <ac:chgData name="ALESSI Lorenzo" userId="1ccfa87e-9b04-4c33-8185-ca8f0642b5ea" providerId="ADAL" clId="{8BC143AB-F882-4242-BF72-990E12499883}" dt="2021-05-28T09:57:06.229" v="1047" actId="478"/>
          <ac:picMkLst>
            <pc:docMk/>
            <pc:sldMk cId="1489487832" sldId="1141"/>
            <ac:picMk id="3" creationId="{0674F098-8E32-46DF-8B28-488BAB9B1868}"/>
          </ac:picMkLst>
        </pc:picChg>
        <pc:picChg chg="add mod modCrop">
          <ac:chgData name="ALESSI Lorenzo" userId="1ccfa87e-9b04-4c33-8185-ca8f0642b5ea" providerId="ADAL" clId="{8BC143AB-F882-4242-BF72-990E12499883}" dt="2021-05-28T10:01:01.427" v="1105" actId="1076"/>
          <ac:picMkLst>
            <pc:docMk/>
            <pc:sldMk cId="1489487832" sldId="1141"/>
            <ac:picMk id="5" creationId="{6E30F4E1-F2FE-4C0C-BE3C-6BDDBB706476}"/>
          </ac:picMkLst>
        </pc:picChg>
        <pc:picChg chg="add mod">
          <ac:chgData name="ALESSI Lorenzo" userId="1ccfa87e-9b04-4c33-8185-ca8f0642b5ea" providerId="ADAL" clId="{8BC143AB-F882-4242-BF72-990E12499883}" dt="2021-05-28T10:00:55.001" v="1103" actId="1076"/>
          <ac:picMkLst>
            <pc:docMk/>
            <pc:sldMk cId="1489487832" sldId="1141"/>
            <ac:picMk id="9" creationId="{4B1A4B2F-B35D-4EAA-A0A1-204BB1BD3E37}"/>
          </ac:picMkLst>
        </pc:picChg>
      </pc:sldChg>
      <pc:sldChg chg="addSp delSp modSp add del mod ord">
        <pc:chgData name="ALESSI Lorenzo" userId="1ccfa87e-9b04-4c33-8185-ca8f0642b5ea" providerId="ADAL" clId="{8BC143AB-F882-4242-BF72-990E12499883}" dt="2021-05-28T10:01:45.723" v="1114" actId="47"/>
        <pc:sldMkLst>
          <pc:docMk/>
          <pc:sldMk cId="2120609362" sldId="1142"/>
        </pc:sldMkLst>
        <pc:spChg chg="del">
          <ac:chgData name="ALESSI Lorenzo" userId="1ccfa87e-9b04-4c33-8185-ca8f0642b5ea" providerId="ADAL" clId="{8BC143AB-F882-4242-BF72-990E12499883}" dt="2021-05-28T09:47:28.696" v="953" actId="478"/>
          <ac:spMkLst>
            <pc:docMk/>
            <pc:sldMk cId="2120609362" sldId="1142"/>
            <ac:spMk id="2" creationId="{18937BC5-C584-465A-8AE4-656A95DE8C5D}"/>
          </ac:spMkLst>
        </pc:spChg>
        <pc:spChg chg="add del mod">
          <ac:chgData name="ALESSI Lorenzo" userId="1ccfa87e-9b04-4c33-8185-ca8f0642b5ea" providerId="ADAL" clId="{8BC143AB-F882-4242-BF72-990E12499883}" dt="2021-05-28T09:57:12.780" v="1048" actId="21"/>
          <ac:spMkLst>
            <pc:docMk/>
            <pc:sldMk cId="2120609362" sldId="1142"/>
            <ac:spMk id="5" creationId="{59EC4C6E-1934-486F-A6DD-DE78E882B589}"/>
          </ac:spMkLst>
        </pc:spChg>
        <pc:spChg chg="del">
          <ac:chgData name="ALESSI Lorenzo" userId="1ccfa87e-9b04-4c33-8185-ca8f0642b5ea" providerId="ADAL" clId="{8BC143AB-F882-4242-BF72-990E12499883}" dt="2021-05-28T09:47:31.888" v="955" actId="478"/>
          <ac:spMkLst>
            <pc:docMk/>
            <pc:sldMk cId="2120609362" sldId="1142"/>
            <ac:spMk id="10" creationId="{AC740B99-BE4B-4900-A48F-9CF3102246B1}"/>
          </ac:spMkLst>
        </pc:spChg>
        <pc:spChg chg="del">
          <ac:chgData name="ALESSI Lorenzo" userId="1ccfa87e-9b04-4c33-8185-ca8f0642b5ea" providerId="ADAL" clId="{8BC143AB-F882-4242-BF72-990E12499883}" dt="2021-05-28T09:47:30.158" v="954" actId="478"/>
          <ac:spMkLst>
            <pc:docMk/>
            <pc:sldMk cId="2120609362" sldId="1142"/>
            <ac:spMk id="13" creationId="{AAC0A2CE-18E0-6B4B-8D9B-40242CD52B78}"/>
          </ac:spMkLst>
        </pc:spChg>
        <pc:picChg chg="del">
          <ac:chgData name="ALESSI Lorenzo" userId="1ccfa87e-9b04-4c33-8185-ca8f0642b5ea" providerId="ADAL" clId="{8BC143AB-F882-4242-BF72-990E12499883}" dt="2021-05-28T09:47:27.361" v="952" actId="478"/>
          <ac:picMkLst>
            <pc:docMk/>
            <pc:sldMk cId="2120609362" sldId="1142"/>
            <ac:picMk id="3" creationId="{0674F098-8E32-46DF-8B28-488BAB9B1868}"/>
          </ac:picMkLst>
        </pc:picChg>
        <pc:picChg chg="add del mod modCrop">
          <ac:chgData name="ALESSI Lorenzo" userId="1ccfa87e-9b04-4c33-8185-ca8f0642b5ea" providerId="ADAL" clId="{8BC143AB-F882-4242-BF72-990E12499883}" dt="2021-05-28T09:57:12.780" v="1048" actId="21"/>
          <ac:picMkLst>
            <pc:docMk/>
            <pc:sldMk cId="2120609362" sldId="1142"/>
            <ac:picMk id="4" creationId="{45807C70-6B2C-41A5-8EF2-2689ED44FB06}"/>
          </ac:picMkLst>
        </pc:picChg>
        <pc:picChg chg="add mod">
          <ac:chgData name="ALESSI Lorenzo" userId="1ccfa87e-9b04-4c33-8185-ca8f0642b5ea" providerId="ADAL" clId="{8BC143AB-F882-4242-BF72-990E12499883}" dt="2021-05-28T10:00:25.992" v="1097"/>
          <ac:picMkLst>
            <pc:docMk/>
            <pc:sldMk cId="2120609362" sldId="1142"/>
            <ac:picMk id="11" creationId="{76D0632B-5596-412B-9801-E195D0E0DB43}"/>
          </ac:picMkLst>
        </pc:picChg>
      </pc:sldChg>
    </pc:docChg>
  </pc:docChgLst>
  <pc:docChgLst>
    <pc:chgData name="ALESSI Lorenzo" userId="1ccfa87e-9b04-4c33-8185-ca8f0642b5ea" providerId="ADAL" clId="{FD8956D4-0EE2-4A4A-A1F4-FF09FFFC3005}"/>
    <pc:docChg chg="undo custSel addSld delSld modSld">
      <pc:chgData name="ALESSI Lorenzo" userId="1ccfa87e-9b04-4c33-8185-ca8f0642b5ea" providerId="ADAL" clId="{FD8956D4-0EE2-4A4A-A1F4-FF09FFFC3005}" dt="2022-05-25T14:06:00.885" v="860"/>
      <pc:docMkLst>
        <pc:docMk/>
      </pc:docMkLst>
      <pc:sldChg chg="addSp delSp modSp mod">
        <pc:chgData name="ALESSI Lorenzo" userId="1ccfa87e-9b04-4c33-8185-ca8f0642b5ea" providerId="ADAL" clId="{FD8956D4-0EE2-4A4A-A1F4-FF09FFFC3005}" dt="2022-05-23T16:23:08.367" v="856" actId="20577"/>
        <pc:sldMkLst>
          <pc:docMk/>
          <pc:sldMk cId="2956485318" sldId="1104"/>
        </pc:sldMkLst>
        <pc:spChg chg="mod">
          <ac:chgData name="ALESSI Lorenzo" userId="1ccfa87e-9b04-4c33-8185-ca8f0642b5ea" providerId="ADAL" clId="{FD8956D4-0EE2-4A4A-A1F4-FF09FFFC3005}" dt="2022-05-23T16:08:43.472" v="277" actId="108"/>
          <ac:spMkLst>
            <pc:docMk/>
            <pc:sldMk cId="2956485318" sldId="1104"/>
            <ac:spMk id="2" creationId="{18937BC5-C584-465A-8AE4-656A95DE8C5D}"/>
          </ac:spMkLst>
        </pc:spChg>
        <pc:spChg chg="mod">
          <ac:chgData name="ALESSI Lorenzo" userId="1ccfa87e-9b04-4c33-8185-ca8f0642b5ea" providerId="ADAL" clId="{FD8956D4-0EE2-4A4A-A1F4-FF09FFFC3005}" dt="2022-05-23T13:30:14.073" v="147" actId="255"/>
          <ac:spMkLst>
            <pc:docMk/>
            <pc:sldMk cId="2956485318" sldId="1104"/>
            <ac:spMk id="6" creationId="{A468E2BF-34D5-4846-8668-8D349860369A}"/>
          </ac:spMkLst>
        </pc:spChg>
        <pc:spChg chg="mod">
          <ac:chgData name="ALESSI Lorenzo" userId="1ccfa87e-9b04-4c33-8185-ca8f0642b5ea" providerId="ADAL" clId="{FD8956D4-0EE2-4A4A-A1F4-FF09FFFC3005}" dt="2022-05-23T16:23:08.367" v="856" actId="20577"/>
          <ac:spMkLst>
            <pc:docMk/>
            <pc:sldMk cId="2956485318" sldId="1104"/>
            <ac:spMk id="10" creationId="{AC740B99-BE4B-4900-A48F-9CF3102246B1}"/>
          </ac:spMkLst>
        </pc:spChg>
        <pc:spChg chg="mod">
          <ac:chgData name="ALESSI Lorenzo" userId="1ccfa87e-9b04-4c33-8185-ca8f0642b5ea" providerId="ADAL" clId="{FD8956D4-0EE2-4A4A-A1F4-FF09FFFC3005}" dt="2022-05-23T13:29:56.910" v="133" actId="1076"/>
          <ac:spMkLst>
            <pc:docMk/>
            <pc:sldMk cId="2956485318" sldId="1104"/>
            <ac:spMk id="13" creationId="{AAC0A2CE-18E0-6B4B-8D9B-40242CD52B78}"/>
          </ac:spMkLst>
        </pc:spChg>
        <pc:graphicFrameChg chg="add del modGraphic">
          <ac:chgData name="ALESSI Lorenzo" userId="1ccfa87e-9b04-4c33-8185-ca8f0642b5ea" providerId="ADAL" clId="{FD8956D4-0EE2-4A4A-A1F4-FF09FFFC3005}" dt="2022-05-23T16:23:02.989" v="848" actId="27309"/>
          <ac:graphicFrameMkLst>
            <pc:docMk/>
            <pc:sldMk cId="2956485318" sldId="1104"/>
            <ac:graphicFrameMk id="4" creationId="{4453F150-0061-44A0-AA20-96581608DEC9}"/>
          </ac:graphicFrameMkLst>
        </pc:graphicFrameChg>
        <pc:picChg chg="del">
          <ac:chgData name="ALESSI Lorenzo" userId="1ccfa87e-9b04-4c33-8185-ca8f0642b5ea" providerId="ADAL" clId="{FD8956D4-0EE2-4A4A-A1F4-FF09FFFC3005}" dt="2022-05-23T13:29:47.520" v="131" actId="478"/>
          <ac:picMkLst>
            <pc:docMk/>
            <pc:sldMk cId="2956485318" sldId="1104"/>
            <ac:picMk id="5" creationId="{F29A2781-0FBD-4F7E-8463-12C0E9398CC9}"/>
          </ac:picMkLst>
        </pc:picChg>
        <pc:picChg chg="add mod">
          <ac:chgData name="ALESSI Lorenzo" userId="1ccfa87e-9b04-4c33-8185-ca8f0642b5ea" providerId="ADAL" clId="{FD8956D4-0EE2-4A4A-A1F4-FF09FFFC3005}" dt="2022-05-23T13:29:51.591" v="132" actId="1076"/>
          <ac:picMkLst>
            <pc:docMk/>
            <pc:sldMk cId="2956485318" sldId="1104"/>
            <ac:picMk id="9" creationId="{0E750FD5-EA90-4494-B620-4182FCECDDC6}"/>
          </ac:picMkLst>
        </pc:picChg>
      </pc:sldChg>
      <pc:sldChg chg="modSp mod">
        <pc:chgData name="ALESSI Lorenzo" userId="1ccfa87e-9b04-4c33-8185-ca8f0642b5ea" providerId="ADAL" clId="{FD8956D4-0EE2-4A4A-A1F4-FF09FFFC3005}" dt="2022-05-23T13:15:23.855" v="7" actId="20577"/>
        <pc:sldMkLst>
          <pc:docMk/>
          <pc:sldMk cId="554990979" sldId="1138"/>
        </pc:sldMkLst>
        <pc:spChg chg="mod">
          <ac:chgData name="ALESSI Lorenzo" userId="1ccfa87e-9b04-4c33-8185-ca8f0642b5ea" providerId="ADAL" clId="{FD8956D4-0EE2-4A4A-A1F4-FF09FFFC3005}" dt="2022-05-23T13:15:23.855" v="7" actId="20577"/>
          <ac:spMkLst>
            <pc:docMk/>
            <pc:sldMk cId="554990979" sldId="1138"/>
            <ac:spMk id="2" creationId="{00000000-0000-0000-0000-000000000000}"/>
          </ac:spMkLst>
        </pc:spChg>
      </pc:sldChg>
      <pc:sldChg chg="addSp delSp modSp del mod">
        <pc:chgData name="ALESSI Lorenzo" userId="1ccfa87e-9b04-4c33-8185-ca8f0642b5ea" providerId="ADAL" clId="{FD8956D4-0EE2-4A4A-A1F4-FF09FFFC3005}" dt="2022-05-23T16:22:55.518" v="846" actId="47"/>
        <pc:sldMkLst>
          <pc:docMk/>
          <pc:sldMk cId="1185589835" sldId="1142"/>
        </pc:sldMkLst>
        <pc:spChg chg="add mod">
          <ac:chgData name="ALESSI Lorenzo" userId="1ccfa87e-9b04-4c33-8185-ca8f0642b5ea" providerId="ADAL" clId="{FD8956D4-0EE2-4A4A-A1F4-FF09FFFC3005}" dt="2022-05-23T13:30:26.300" v="151"/>
          <ac:spMkLst>
            <pc:docMk/>
            <pc:sldMk cId="1185589835" sldId="1142"/>
            <ac:spMk id="6" creationId="{6F0394D3-FD79-4538-AC2F-6F4BD1F75CA2}"/>
          </ac:spMkLst>
        </pc:spChg>
        <pc:spChg chg="del">
          <ac:chgData name="ALESSI Lorenzo" userId="1ccfa87e-9b04-4c33-8185-ca8f0642b5ea" providerId="ADAL" clId="{FD8956D4-0EE2-4A4A-A1F4-FF09FFFC3005}" dt="2022-05-23T13:30:25.808" v="150" actId="478"/>
          <ac:spMkLst>
            <pc:docMk/>
            <pc:sldMk cId="1185589835" sldId="1142"/>
            <ac:spMk id="7" creationId="{3C5A96CD-E970-4CEC-8685-6BA2883CDBA1}"/>
          </ac:spMkLst>
        </pc:spChg>
        <pc:spChg chg="add mod">
          <ac:chgData name="ALESSI Lorenzo" userId="1ccfa87e-9b04-4c33-8185-ca8f0642b5ea" providerId="ADAL" clId="{FD8956D4-0EE2-4A4A-A1F4-FF09FFFC3005}" dt="2022-05-23T16:22:46.249" v="845" actId="20577"/>
          <ac:spMkLst>
            <pc:docMk/>
            <pc:sldMk cId="1185589835" sldId="1142"/>
            <ac:spMk id="9" creationId="{BE4F49B8-730E-4895-BEED-AF24A1B4C5F6}"/>
          </ac:spMkLst>
        </pc:spChg>
        <pc:picChg chg="del">
          <ac:chgData name="ALESSI Lorenzo" userId="1ccfa87e-9b04-4c33-8185-ca8f0642b5ea" providerId="ADAL" clId="{FD8956D4-0EE2-4A4A-A1F4-FF09FFFC3005}" dt="2022-05-23T13:34:41.041" v="199" actId="478"/>
          <ac:picMkLst>
            <pc:docMk/>
            <pc:sldMk cId="1185589835" sldId="1142"/>
            <ac:picMk id="8" creationId="{2ED30517-6F57-4BEF-8984-AEE125380D80}"/>
          </ac:picMkLst>
        </pc:picChg>
      </pc:sldChg>
      <pc:sldChg chg="addSp delSp modSp mod">
        <pc:chgData name="ALESSI Lorenzo" userId="1ccfa87e-9b04-4c33-8185-ca8f0642b5ea" providerId="ADAL" clId="{FD8956D4-0EE2-4A4A-A1F4-FF09FFFC3005}" dt="2022-05-25T14:06:00.885" v="860"/>
        <pc:sldMkLst>
          <pc:docMk/>
          <pc:sldMk cId="3897574042" sldId="1148"/>
        </pc:sldMkLst>
        <pc:spChg chg="mod">
          <ac:chgData name="ALESSI Lorenzo" userId="1ccfa87e-9b04-4c33-8185-ca8f0642b5ea" providerId="ADAL" clId="{FD8956D4-0EE2-4A4A-A1F4-FF09FFFC3005}" dt="2022-05-23T13:42:02.287" v="274" actId="33524"/>
          <ac:spMkLst>
            <pc:docMk/>
            <pc:sldMk cId="3897574042" sldId="1148"/>
            <ac:spMk id="2" creationId="{18937BC5-C584-465A-8AE4-656A95DE8C5D}"/>
          </ac:spMkLst>
        </pc:spChg>
        <pc:spChg chg="del">
          <ac:chgData name="ALESSI Lorenzo" userId="1ccfa87e-9b04-4c33-8185-ca8f0642b5ea" providerId="ADAL" clId="{FD8956D4-0EE2-4A4A-A1F4-FF09FFFC3005}" dt="2022-05-23T13:30:20.943" v="148" actId="478"/>
          <ac:spMkLst>
            <pc:docMk/>
            <pc:sldMk cId="3897574042" sldId="1148"/>
            <ac:spMk id="6" creationId="{A468E2BF-34D5-4846-8668-8D349860369A}"/>
          </ac:spMkLst>
        </pc:spChg>
        <pc:spChg chg="add mod">
          <ac:chgData name="ALESSI Lorenzo" userId="1ccfa87e-9b04-4c33-8185-ca8f0642b5ea" providerId="ADAL" clId="{FD8956D4-0EE2-4A4A-A1F4-FF09FFFC3005}" dt="2022-05-23T13:30:21.479" v="149"/>
          <ac:spMkLst>
            <pc:docMk/>
            <pc:sldMk cId="3897574042" sldId="1148"/>
            <ac:spMk id="7" creationId="{D947865F-A274-4FD3-8CE0-26F470F74F5C}"/>
          </ac:spMkLst>
        </pc:spChg>
        <pc:picChg chg="del mod">
          <ac:chgData name="ALESSI Lorenzo" userId="1ccfa87e-9b04-4c33-8185-ca8f0642b5ea" providerId="ADAL" clId="{FD8956D4-0EE2-4A4A-A1F4-FF09FFFC3005}" dt="2022-05-25T14:06:00.484" v="859" actId="478"/>
          <ac:picMkLst>
            <pc:docMk/>
            <pc:sldMk cId="3897574042" sldId="1148"/>
            <ac:picMk id="5" creationId="{375B1BA8-AF26-4250-AE87-0F6EF8E78FBA}"/>
          </ac:picMkLst>
        </pc:picChg>
        <pc:picChg chg="add mod">
          <ac:chgData name="ALESSI Lorenzo" userId="1ccfa87e-9b04-4c33-8185-ca8f0642b5ea" providerId="ADAL" clId="{FD8956D4-0EE2-4A4A-A1F4-FF09FFFC3005}" dt="2022-05-25T14:06:00.885" v="860"/>
          <ac:picMkLst>
            <pc:docMk/>
            <pc:sldMk cId="3897574042" sldId="1148"/>
            <ac:picMk id="8" creationId="{FF7738B7-5DFF-4A6E-AF96-F00BF266157C}"/>
          </ac:picMkLst>
        </pc:picChg>
      </pc:sldChg>
      <pc:sldChg chg="addSp delSp modSp del mod">
        <pc:chgData name="ALESSI Lorenzo" userId="1ccfa87e-9b04-4c33-8185-ca8f0642b5ea" providerId="ADAL" clId="{FD8956D4-0EE2-4A4A-A1F4-FF09FFFC3005}" dt="2022-05-23T13:42:10.956" v="275" actId="2696"/>
        <pc:sldMkLst>
          <pc:docMk/>
          <pc:sldMk cId="627627771" sldId="1149"/>
        </pc:sldMkLst>
        <pc:spChg chg="del">
          <ac:chgData name="ALESSI Lorenzo" userId="1ccfa87e-9b04-4c33-8185-ca8f0642b5ea" providerId="ADAL" clId="{FD8956D4-0EE2-4A4A-A1F4-FF09FFFC3005}" dt="2022-05-23T13:30:31.200" v="152" actId="478"/>
          <ac:spMkLst>
            <pc:docMk/>
            <pc:sldMk cId="627627771" sldId="1149"/>
            <ac:spMk id="7" creationId="{3C5A96CD-E970-4CEC-8685-6BA2883CDBA1}"/>
          </ac:spMkLst>
        </pc:spChg>
        <pc:spChg chg="add mod">
          <ac:chgData name="ALESSI Lorenzo" userId="1ccfa87e-9b04-4c33-8185-ca8f0642b5ea" providerId="ADAL" clId="{FD8956D4-0EE2-4A4A-A1F4-FF09FFFC3005}" dt="2022-05-23T13:30:31.704" v="153"/>
          <ac:spMkLst>
            <pc:docMk/>
            <pc:sldMk cId="627627771" sldId="1149"/>
            <ac:spMk id="8" creationId="{B1C7C4F1-0E51-49A3-8DC5-9EDC289727DB}"/>
          </ac:spMkLst>
        </pc:spChg>
      </pc:sldChg>
      <pc:sldChg chg="addSp delSp modSp add mod">
        <pc:chgData name="ALESSI Lorenzo" userId="1ccfa87e-9b04-4c33-8185-ca8f0642b5ea" providerId="ADAL" clId="{FD8956D4-0EE2-4A4A-A1F4-FF09FFFC3005}" dt="2022-05-23T16:23:21.921" v="858" actId="14100"/>
        <pc:sldMkLst>
          <pc:docMk/>
          <pc:sldMk cId="1688121294" sldId="1149"/>
        </pc:sldMkLst>
        <pc:spChg chg="mod">
          <ac:chgData name="ALESSI Lorenzo" userId="1ccfa87e-9b04-4c33-8185-ca8f0642b5ea" providerId="ADAL" clId="{FD8956D4-0EE2-4A4A-A1F4-FF09FFFC3005}" dt="2022-05-23T16:23:21.921" v="858" actId="14100"/>
          <ac:spMkLst>
            <pc:docMk/>
            <pc:sldMk cId="1688121294" sldId="1149"/>
            <ac:spMk id="2" creationId="{18937BC5-C584-465A-8AE4-656A95DE8C5D}"/>
          </ac:spMkLst>
        </pc:spChg>
        <pc:picChg chg="add mod">
          <ac:chgData name="ALESSI Lorenzo" userId="1ccfa87e-9b04-4c33-8185-ca8f0642b5ea" providerId="ADAL" clId="{FD8956D4-0EE2-4A4A-A1F4-FF09FFFC3005}" dt="2022-05-23T16:19:14.056" v="671" actId="1076"/>
          <ac:picMkLst>
            <pc:docMk/>
            <pc:sldMk cId="1688121294" sldId="1149"/>
            <ac:picMk id="4" creationId="{53B06AFB-A2BA-4293-A629-842E4E8DB63B}"/>
          </ac:picMkLst>
        </pc:picChg>
        <pc:picChg chg="del">
          <ac:chgData name="ALESSI Lorenzo" userId="1ccfa87e-9b04-4c33-8185-ca8f0642b5ea" providerId="ADAL" clId="{FD8956D4-0EE2-4A4A-A1F4-FF09FFFC3005}" dt="2022-05-23T16:09:15.583" v="280" actId="478"/>
          <ac:picMkLst>
            <pc:docMk/>
            <pc:sldMk cId="1688121294" sldId="1149"/>
            <ac:picMk id="5" creationId="{375B1BA8-AF26-4250-AE87-0F6EF8E78FBA}"/>
          </ac:picMkLst>
        </pc:picChg>
      </pc:sldChg>
    </pc:docChg>
  </pc:docChgLst>
  <pc:docChgLst>
    <pc:chgData name="ALESSI Lorenzo" userId="1ccfa87e-9b04-4c33-8185-ca8f0642b5ea" providerId="ADAL" clId="{39510BDD-8FF9-4703-9D2A-16C0EA35FF1B}"/>
    <pc:docChg chg="custSel addSld modSld">
      <pc:chgData name="ALESSI Lorenzo" userId="1ccfa87e-9b04-4c33-8185-ca8f0642b5ea" providerId="ADAL" clId="{39510BDD-8FF9-4703-9D2A-16C0EA35FF1B}" dt="2022-08-18T09:35:13.681" v="1212" actId="1076"/>
      <pc:docMkLst>
        <pc:docMk/>
      </pc:docMkLst>
      <pc:sldChg chg="delSp modSp mod">
        <pc:chgData name="ALESSI Lorenzo" userId="1ccfa87e-9b04-4c33-8185-ca8f0642b5ea" providerId="ADAL" clId="{39510BDD-8FF9-4703-9D2A-16C0EA35FF1B}" dt="2022-08-18T09:26:41.007" v="792" actId="478"/>
        <pc:sldMkLst>
          <pc:docMk/>
          <pc:sldMk cId="2956485318" sldId="1104"/>
        </pc:sldMkLst>
        <pc:spChg chg="mod">
          <ac:chgData name="ALESSI Lorenzo" userId="1ccfa87e-9b04-4c33-8185-ca8f0642b5ea" providerId="ADAL" clId="{39510BDD-8FF9-4703-9D2A-16C0EA35FF1B}" dt="2022-08-18T09:06:18.128" v="322" actId="20577"/>
          <ac:spMkLst>
            <pc:docMk/>
            <pc:sldMk cId="2956485318" sldId="1104"/>
            <ac:spMk id="2" creationId="{18937BC5-C584-465A-8AE4-656A95DE8C5D}"/>
          </ac:spMkLst>
        </pc:spChg>
        <pc:spChg chg="mod">
          <ac:chgData name="ALESSI Lorenzo" userId="1ccfa87e-9b04-4c33-8185-ca8f0642b5ea" providerId="ADAL" clId="{39510BDD-8FF9-4703-9D2A-16C0EA35FF1B}" dt="2022-08-18T09:00:01.699" v="58" actId="1076"/>
          <ac:spMkLst>
            <pc:docMk/>
            <pc:sldMk cId="2956485318" sldId="1104"/>
            <ac:spMk id="6" creationId="{A468E2BF-34D5-4846-8668-8D349860369A}"/>
          </ac:spMkLst>
        </pc:spChg>
        <pc:spChg chg="mod">
          <ac:chgData name="ALESSI Lorenzo" userId="1ccfa87e-9b04-4c33-8185-ca8f0642b5ea" providerId="ADAL" clId="{39510BDD-8FF9-4703-9D2A-16C0EA35FF1B}" dt="2022-08-18T09:06:12.224" v="320" actId="1076"/>
          <ac:spMkLst>
            <pc:docMk/>
            <pc:sldMk cId="2956485318" sldId="1104"/>
            <ac:spMk id="10" creationId="{AC740B99-BE4B-4900-A48F-9CF3102246B1}"/>
          </ac:spMkLst>
        </pc:spChg>
        <pc:spChg chg="mod">
          <ac:chgData name="ALESSI Lorenzo" userId="1ccfa87e-9b04-4c33-8185-ca8f0642b5ea" providerId="ADAL" clId="{39510BDD-8FF9-4703-9D2A-16C0EA35FF1B}" dt="2022-08-18T09:04:38.997" v="185" actId="1076"/>
          <ac:spMkLst>
            <pc:docMk/>
            <pc:sldMk cId="2956485318" sldId="1104"/>
            <ac:spMk id="13" creationId="{AAC0A2CE-18E0-6B4B-8D9B-40242CD52B78}"/>
          </ac:spMkLst>
        </pc:spChg>
        <pc:spChg chg="del">
          <ac:chgData name="ALESSI Lorenzo" userId="1ccfa87e-9b04-4c33-8185-ca8f0642b5ea" providerId="ADAL" clId="{39510BDD-8FF9-4703-9D2A-16C0EA35FF1B}" dt="2022-08-18T09:26:41.007" v="792" actId="478"/>
          <ac:spMkLst>
            <pc:docMk/>
            <pc:sldMk cId="2956485318" sldId="1104"/>
            <ac:spMk id="22" creationId="{60CAFE09-175C-3E4B-92F9-E9E23D85AB3D}"/>
          </ac:spMkLst>
        </pc:spChg>
        <pc:picChg chg="del">
          <ac:chgData name="ALESSI Lorenzo" userId="1ccfa87e-9b04-4c33-8185-ca8f0642b5ea" providerId="ADAL" clId="{39510BDD-8FF9-4703-9D2A-16C0EA35FF1B}" dt="2022-08-18T09:00:16.746" v="107" actId="478"/>
          <ac:picMkLst>
            <pc:docMk/>
            <pc:sldMk cId="2956485318" sldId="1104"/>
            <ac:picMk id="9" creationId="{0E750FD5-EA90-4494-B620-4182FCECDDC6}"/>
          </ac:picMkLst>
        </pc:picChg>
      </pc:sldChg>
      <pc:sldChg chg="modSp mod">
        <pc:chgData name="ALESSI Lorenzo" userId="1ccfa87e-9b04-4c33-8185-ca8f0642b5ea" providerId="ADAL" clId="{39510BDD-8FF9-4703-9D2A-16C0EA35FF1B}" dt="2022-08-18T08:59:44.313" v="29" actId="14100"/>
        <pc:sldMkLst>
          <pc:docMk/>
          <pc:sldMk cId="554990979" sldId="1138"/>
        </pc:sldMkLst>
        <pc:spChg chg="mod">
          <ac:chgData name="ALESSI Lorenzo" userId="1ccfa87e-9b04-4c33-8185-ca8f0642b5ea" providerId="ADAL" clId="{39510BDD-8FF9-4703-9D2A-16C0EA35FF1B}" dt="2022-08-18T08:59:44.313" v="29" actId="14100"/>
          <ac:spMkLst>
            <pc:docMk/>
            <pc:sldMk cId="554990979" sldId="1138"/>
            <ac:spMk id="2" creationId="{00000000-0000-0000-0000-000000000000}"/>
          </ac:spMkLst>
        </pc:spChg>
      </pc:sldChg>
      <pc:sldChg chg="addSp delSp modSp mod">
        <pc:chgData name="ALESSI Lorenzo" userId="1ccfa87e-9b04-4c33-8185-ca8f0642b5ea" providerId="ADAL" clId="{39510BDD-8FF9-4703-9D2A-16C0EA35FF1B}" dt="2022-08-18T09:34:52.458" v="1206" actId="1076"/>
        <pc:sldMkLst>
          <pc:docMk/>
          <pc:sldMk cId="3897574042" sldId="1148"/>
        </pc:sldMkLst>
        <pc:spChg chg="mod">
          <ac:chgData name="ALESSI Lorenzo" userId="1ccfa87e-9b04-4c33-8185-ca8f0642b5ea" providerId="ADAL" clId="{39510BDD-8FF9-4703-9D2A-16C0EA35FF1B}" dt="2022-08-18T09:26:44.766" v="793" actId="1076"/>
          <ac:spMkLst>
            <pc:docMk/>
            <pc:sldMk cId="3897574042" sldId="1148"/>
            <ac:spMk id="2" creationId="{18937BC5-C584-465A-8AE4-656A95DE8C5D}"/>
          </ac:spMkLst>
        </pc:spChg>
        <pc:spChg chg="del">
          <ac:chgData name="ALESSI Lorenzo" userId="1ccfa87e-9b04-4c33-8185-ca8f0642b5ea" providerId="ADAL" clId="{39510BDD-8FF9-4703-9D2A-16C0EA35FF1B}" dt="2022-08-18T09:06:27.822" v="323" actId="478"/>
          <ac:spMkLst>
            <pc:docMk/>
            <pc:sldMk cId="3897574042" sldId="1148"/>
            <ac:spMk id="7" creationId="{D947865F-A274-4FD3-8CE0-26F470F74F5C}"/>
          </ac:spMkLst>
        </pc:spChg>
        <pc:spChg chg="add mod">
          <ac:chgData name="ALESSI Lorenzo" userId="1ccfa87e-9b04-4c33-8185-ca8f0642b5ea" providerId="ADAL" clId="{39510BDD-8FF9-4703-9D2A-16C0EA35FF1B}" dt="2022-08-18T09:08:11.385" v="325" actId="1076"/>
          <ac:spMkLst>
            <pc:docMk/>
            <pc:sldMk cId="3897574042" sldId="1148"/>
            <ac:spMk id="9" creationId="{F48048A3-C0D6-4E67-A30C-05EA4824340B}"/>
          </ac:spMkLst>
        </pc:spChg>
        <pc:spChg chg="del">
          <ac:chgData name="ALESSI Lorenzo" userId="1ccfa87e-9b04-4c33-8185-ca8f0642b5ea" providerId="ADAL" clId="{39510BDD-8FF9-4703-9D2A-16C0EA35FF1B}" dt="2022-08-18T09:26:39.439" v="791" actId="478"/>
          <ac:spMkLst>
            <pc:docMk/>
            <pc:sldMk cId="3897574042" sldId="1148"/>
            <ac:spMk id="22" creationId="{60CAFE09-175C-3E4B-92F9-E9E23D85AB3D}"/>
          </ac:spMkLst>
        </pc:spChg>
        <pc:picChg chg="add del mod">
          <ac:chgData name="ALESSI Lorenzo" userId="1ccfa87e-9b04-4c33-8185-ca8f0642b5ea" providerId="ADAL" clId="{39510BDD-8FF9-4703-9D2A-16C0EA35FF1B}" dt="2022-08-18T09:19:50.978" v="554" actId="21"/>
          <ac:picMkLst>
            <pc:docMk/>
            <pc:sldMk cId="3897574042" sldId="1148"/>
            <ac:picMk id="4" creationId="{34B08EBF-9077-4F39-8125-3DF230BE9899}"/>
          </ac:picMkLst>
        </pc:picChg>
        <pc:picChg chg="add del">
          <ac:chgData name="ALESSI Lorenzo" userId="1ccfa87e-9b04-4c33-8185-ca8f0642b5ea" providerId="ADAL" clId="{39510BDD-8FF9-4703-9D2A-16C0EA35FF1B}" dt="2022-08-18T09:20:02.118" v="557" actId="478"/>
          <ac:picMkLst>
            <pc:docMk/>
            <pc:sldMk cId="3897574042" sldId="1148"/>
            <ac:picMk id="5" creationId="{BD5A32C9-28FC-419D-8F0F-9CAB12460D54}"/>
          </ac:picMkLst>
        </pc:picChg>
        <pc:picChg chg="add del mod">
          <ac:chgData name="ALESSI Lorenzo" userId="1ccfa87e-9b04-4c33-8185-ca8f0642b5ea" providerId="ADAL" clId="{39510BDD-8FF9-4703-9D2A-16C0EA35FF1B}" dt="2022-08-18T09:20:10.725" v="560" actId="478"/>
          <ac:picMkLst>
            <pc:docMk/>
            <pc:sldMk cId="3897574042" sldId="1148"/>
            <ac:picMk id="6" creationId="{B218E24E-486E-40F9-BA1C-0B6D9E62CF8C}"/>
          </ac:picMkLst>
        </pc:picChg>
        <pc:picChg chg="del">
          <ac:chgData name="ALESSI Lorenzo" userId="1ccfa87e-9b04-4c33-8185-ca8f0642b5ea" providerId="ADAL" clId="{39510BDD-8FF9-4703-9D2A-16C0EA35FF1B}" dt="2022-08-18T09:12:11.732" v="496" actId="478"/>
          <ac:picMkLst>
            <pc:docMk/>
            <pc:sldMk cId="3897574042" sldId="1148"/>
            <ac:picMk id="8" creationId="{FF7738B7-5DFF-4A6E-AF96-F00BF266157C}"/>
          </ac:picMkLst>
        </pc:picChg>
        <pc:picChg chg="add del mod">
          <ac:chgData name="ALESSI Lorenzo" userId="1ccfa87e-9b04-4c33-8185-ca8f0642b5ea" providerId="ADAL" clId="{39510BDD-8FF9-4703-9D2A-16C0EA35FF1B}" dt="2022-08-18T09:34:35.210" v="1198" actId="21"/>
          <ac:picMkLst>
            <pc:docMk/>
            <pc:sldMk cId="3897574042" sldId="1148"/>
            <ac:picMk id="11" creationId="{BB022E3D-3C1C-4140-97C7-BF1952C66784}"/>
          </ac:picMkLst>
        </pc:picChg>
        <pc:picChg chg="add mod">
          <ac:chgData name="ALESSI Lorenzo" userId="1ccfa87e-9b04-4c33-8185-ca8f0642b5ea" providerId="ADAL" clId="{39510BDD-8FF9-4703-9D2A-16C0EA35FF1B}" dt="2022-08-18T09:34:52.458" v="1206" actId="1076"/>
          <ac:picMkLst>
            <pc:docMk/>
            <pc:sldMk cId="3897574042" sldId="1148"/>
            <ac:picMk id="13" creationId="{714BB303-444B-431D-A5A2-CD0CE1096740}"/>
          </ac:picMkLst>
        </pc:picChg>
      </pc:sldChg>
      <pc:sldChg chg="addSp delSp modSp mod">
        <pc:chgData name="ALESSI Lorenzo" userId="1ccfa87e-9b04-4c33-8185-ca8f0642b5ea" providerId="ADAL" clId="{39510BDD-8FF9-4703-9D2A-16C0EA35FF1B}" dt="2022-08-18T09:35:13.681" v="1212" actId="1076"/>
        <pc:sldMkLst>
          <pc:docMk/>
          <pc:sldMk cId="1688121294" sldId="1149"/>
        </pc:sldMkLst>
        <pc:spChg chg="mod">
          <ac:chgData name="ALESSI Lorenzo" userId="1ccfa87e-9b04-4c33-8185-ca8f0642b5ea" providerId="ADAL" clId="{39510BDD-8FF9-4703-9D2A-16C0EA35FF1B}" dt="2022-08-18T09:35:05.746" v="1210" actId="113"/>
          <ac:spMkLst>
            <pc:docMk/>
            <pc:sldMk cId="1688121294" sldId="1149"/>
            <ac:spMk id="2" creationId="{18937BC5-C584-465A-8AE4-656A95DE8C5D}"/>
          </ac:spMkLst>
        </pc:spChg>
        <pc:spChg chg="del">
          <ac:chgData name="ALESSI Lorenzo" userId="1ccfa87e-9b04-4c33-8185-ca8f0642b5ea" providerId="ADAL" clId="{39510BDD-8FF9-4703-9D2A-16C0EA35FF1B}" dt="2022-08-18T09:27:23.679" v="805" actId="478"/>
          <ac:spMkLst>
            <pc:docMk/>
            <pc:sldMk cId="1688121294" sldId="1149"/>
            <ac:spMk id="7" creationId="{D947865F-A274-4FD3-8CE0-26F470F74F5C}"/>
          </ac:spMkLst>
        </pc:spChg>
        <pc:spChg chg="add mod">
          <ac:chgData name="ALESSI Lorenzo" userId="1ccfa87e-9b04-4c33-8185-ca8f0642b5ea" providerId="ADAL" clId="{39510BDD-8FF9-4703-9D2A-16C0EA35FF1B}" dt="2022-08-18T09:27:24.550" v="806"/>
          <ac:spMkLst>
            <pc:docMk/>
            <pc:sldMk cId="1688121294" sldId="1149"/>
            <ac:spMk id="8" creationId="{87A55F7A-1C56-46A0-8BA3-67EF8C2203DC}"/>
          </ac:spMkLst>
        </pc:spChg>
        <pc:picChg chg="add del">
          <ac:chgData name="ALESSI Lorenzo" userId="1ccfa87e-9b04-4c33-8185-ca8f0642b5ea" providerId="ADAL" clId="{39510BDD-8FF9-4703-9D2A-16C0EA35FF1B}" dt="2022-08-18T09:27:41.711" v="807" actId="478"/>
          <ac:picMkLst>
            <pc:docMk/>
            <pc:sldMk cId="1688121294" sldId="1149"/>
            <ac:picMk id="3" creationId="{D479D9AA-5F75-47E5-9D03-72F1D693190A}"/>
          </ac:picMkLst>
        </pc:picChg>
        <pc:picChg chg="del">
          <ac:chgData name="ALESSI Lorenzo" userId="1ccfa87e-9b04-4c33-8185-ca8f0642b5ea" providerId="ADAL" clId="{39510BDD-8FF9-4703-9D2A-16C0EA35FF1B}" dt="2022-08-18T09:27:42.479" v="808" actId="478"/>
          <ac:picMkLst>
            <pc:docMk/>
            <pc:sldMk cId="1688121294" sldId="1149"/>
            <ac:picMk id="4" creationId="{53B06AFB-A2BA-4293-A629-842E4E8DB63B}"/>
          </ac:picMkLst>
        </pc:picChg>
        <pc:picChg chg="add mod">
          <ac:chgData name="ALESSI Lorenzo" userId="1ccfa87e-9b04-4c33-8185-ca8f0642b5ea" providerId="ADAL" clId="{39510BDD-8FF9-4703-9D2A-16C0EA35FF1B}" dt="2022-08-18T09:35:13.681" v="1212" actId="1076"/>
          <ac:picMkLst>
            <pc:docMk/>
            <pc:sldMk cId="1688121294" sldId="1149"/>
            <ac:picMk id="5" creationId="{B91E492C-370B-499D-9D62-F94594B8337F}"/>
          </ac:picMkLst>
        </pc:picChg>
      </pc:sldChg>
      <pc:sldChg chg="addSp delSp modSp add mod">
        <pc:chgData name="ALESSI Lorenzo" userId="1ccfa87e-9b04-4c33-8185-ca8f0642b5ea" providerId="ADAL" clId="{39510BDD-8FF9-4703-9D2A-16C0EA35FF1B}" dt="2022-08-18T09:27:16.143" v="804" actId="20577"/>
        <pc:sldMkLst>
          <pc:docMk/>
          <pc:sldMk cId="2985821486" sldId="1150"/>
        </pc:sldMkLst>
        <pc:spChg chg="mod">
          <ac:chgData name="ALESSI Lorenzo" userId="1ccfa87e-9b04-4c33-8185-ca8f0642b5ea" providerId="ADAL" clId="{39510BDD-8FF9-4703-9D2A-16C0EA35FF1B}" dt="2022-08-18T09:27:16.143" v="804" actId="20577"/>
          <ac:spMkLst>
            <pc:docMk/>
            <pc:sldMk cId="2985821486" sldId="1150"/>
            <ac:spMk id="2" creationId="{18937BC5-C584-465A-8AE4-656A95DE8C5D}"/>
          </ac:spMkLst>
        </pc:spChg>
        <pc:spChg chg="del">
          <ac:chgData name="ALESSI Lorenzo" userId="1ccfa87e-9b04-4c33-8185-ca8f0642b5ea" providerId="ADAL" clId="{39510BDD-8FF9-4703-9D2A-16C0EA35FF1B}" dt="2022-08-18T09:26:54.574" v="795" actId="478"/>
          <ac:spMkLst>
            <pc:docMk/>
            <pc:sldMk cId="2985821486" sldId="1150"/>
            <ac:spMk id="22" creationId="{60CAFE09-175C-3E4B-92F9-E9E23D85AB3D}"/>
          </ac:spMkLst>
        </pc:spChg>
        <pc:picChg chg="add mod">
          <ac:chgData name="ALESSI Lorenzo" userId="1ccfa87e-9b04-4c33-8185-ca8f0642b5ea" providerId="ADAL" clId="{39510BDD-8FF9-4703-9D2A-16C0EA35FF1B}" dt="2022-08-18T09:26:32.327" v="790" actId="1076"/>
          <ac:picMkLst>
            <pc:docMk/>
            <pc:sldMk cId="2985821486" sldId="1150"/>
            <ac:picMk id="7" creationId="{E58103E2-38BA-4925-ACAD-5D9BDBD088E7}"/>
          </ac:picMkLst>
        </pc:picChg>
        <pc:picChg chg="del">
          <ac:chgData name="ALESSI Lorenzo" userId="1ccfa87e-9b04-4c33-8185-ca8f0642b5ea" providerId="ADAL" clId="{39510BDD-8FF9-4703-9D2A-16C0EA35FF1B}" dt="2022-08-18T09:20:57.428" v="605" actId="478"/>
          <ac:picMkLst>
            <pc:docMk/>
            <pc:sldMk cId="2985821486" sldId="1150"/>
            <ac:picMk id="11" creationId="{BB022E3D-3C1C-4140-97C7-BF1952C66784}"/>
          </ac:picMkLst>
        </pc:picChg>
      </pc:sldChg>
    </pc:docChg>
  </pc:docChgLst>
  <pc:docChgLst>
    <pc:chgData name="ALESSI Lorenzo" userId="1ccfa87e-9b04-4c33-8185-ca8f0642b5ea" providerId="ADAL" clId="{009E65BE-2483-4A47-B036-61E22CA77216}"/>
    <pc:docChg chg="undo custSel addSld delSld modSld">
      <pc:chgData name="ALESSI Lorenzo" userId="1ccfa87e-9b04-4c33-8185-ca8f0642b5ea" providerId="ADAL" clId="{009E65BE-2483-4A47-B036-61E22CA77216}" dt="2022-02-08T14:30:34.679" v="692" actId="20577"/>
      <pc:docMkLst>
        <pc:docMk/>
      </pc:docMkLst>
      <pc:sldChg chg="addSp delSp modSp mod">
        <pc:chgData name="ALESSI Lorenzo" userId="1ccfa87e-9b04-4c33-8185-ca8f0642b5ea" providerId="ADAL" clId="{009E65BE-2483-4A47-B036-61E22CA77216}" dt="2022-02-08T14:14:30.905" v="331" actId="20577"/>
        <pc:sldMkLst>
          <pc:docMk/>
          <pc:sldMk cId="2956485318" sldId="1104"/>
        </pc:sldMkLst>
        <pc:spChg chg="mod">
          <ac:chgData name="ALESSI Lorenzo" userId="1ccfa87e-9b04-4c33-8185-ca8f0642b5ea" providerId="ADAL" clId="{009E65BE-2483-4A47-B036-61E22CA77216}" dt="2022-02-08T14:14:30.905" v="331" actId="20577"/>
          <ac:spMkLst>
            <pc:docMk/>
            <pc:sldMk cId="2956485318" sldId="1104"/>
            <ac:spMk id="2" creationId="{18937BC5-C584-465A-8AE4-656A95DE8C5D}"/>
          </ac:spMkLst>
        </pc:spChg>
        <pc:spChg chg="mod">
          <ac:chgData name="ALESSI Lorenzo" userId="1ccfa87e-9b04-4c33-8185-ca8f0642b5ea" providerId="ADAL" clId="{009E65BE-2483-4A47-B036-61E22CA77216}" dt="2022-02-08T14:13:38.593" v="231" actId="1076"/>
          <ac:spMkLst>
            <pc:docMk/>
            <pc:sldMk cId="2956485318" sldId="1104"/>
            <ac:spMk id="6" creationId="{A468E2BF-34D5-4846-8668-8D349860369A}"/>
          </ac:spMkLst>
        </pc:spChg>
        <pc:spChg chg="mod">
          <ac:chgData name="ALESSI Lorenzo" userId="1ccfa87e-9b04-4c33-8185-ca8f0642b5ea" providerId="ADAL" clId="{009E65BE-2483-4A47-B036-61E22CA77216}" dt="2022-02-08T14:13:56.407" v="239" actId="20577"/>
          <ac:spMkLst>
            <pc:docMk/>
            <pc:sldMk cId="2956485318" sldId="1104"/>
            <ac:spMk id="10" creationId="{AC740B99-BE4B-4900-A48F-9CF3102246B1}"/>
          </ac:spMkLst>
        </pc:spChg>
        <pc:spChg chg="mod">
          <ac:chgData name="ALESSI Lorenzo" userId="1ccfa87e-9b04-4c33-8185-ca8f0642b5ea" providerId="ADAL" clId="{009E65BE-2483-4A47-B036-61E22CA77216}" dt="2022-02-08T14:14:03.073" v="241" actId="1076"/>
          <ac:spMkLst>
            <pc:docMk/>
            <pc:sldMk cId="2956485318" sldId="1104"/>
            <ac:spMk id="13" creationId="{AAC0A2CE-18E0-6B4B-8D9B-40242CD52B78}"/>
          </ac:spMkLst>
        </pc:spChg>
        <pc:picChg chg="del">
          <ac:chgData name="ALESSI Lorenzo" userId="1ccfa87e-9b04-4c33-8185-ca8f0642b5ea" providerId="ADAL" clId="{009E65BE-2483-4A47-B036-61E22CA77216}" dt="2022-02-08T12:50:19.785" v="218" actId="478"/>
          <ac:picMkLst>
            <pc:docMk/>
            <pc:sldMk cId="2956485318" sldId="1104"/>
            <ac:picMk id="4" creationId="{9AC3C2D1-5F16-4CD1-AE6E-FC4EB9C71ADD}"/>
          </ac:picMkLst>
        </pc:picChg>
        <pc:picChg chg="add mod modCrop">
          <ac:chgData name="ALESSI Lorenzo" userId="1ccfa87e-9b04-4c33-8185-ca8f0642b5ea" providerId="ADAL" clId="{009E65BE-2483-4A47-B036-61E22CA77216}" dt="2022-02-08T14:13:30.570" v="229" actId="1076"/>
          <ac:picMkLst>
            <pc:docMk/>
            <pc:sldMk cId="2956485318" sldId="1104"/>
            <ac:picMk id="5" creationId="{F29A2781-0FBD-4F7E-8463-12C0E9398CC9}"/>
          </ac:picMkLst>
        </pc:picChg>
      </pc:sldChg>
      <pc:sldChg chg="modSp mod">
        <pc:chgData name="ALESSI Lorenzo" userId="1ccfa87e-9b04-4c33-8185-ca8f0642b5ea" providerId="ADAL" clId="{009E65BE-2483-4A47-B036-61E22CA77216}" dt="2022-02-08T12:39:51.099" v="25" actId="20577"/>
        <pc:sldMkLst>
          <pc:docMk/>
          <pc:sldMk cId="554990979" sldId="1138"/>
        </pc:sldMkLst>
        <pc:spChg chg="mod">
          <ac:chgData name="ALESSI Lorenzo" userId="1ccfa87e-9b04-4c33-8185-ca8f0642b5ea" providerId="ADAL" clId="{009E65BE-2483-4A47-B036-61E22CA77216}" dt="2022-02-08T12:39:51.099" v="25" actId="20577"/>
          <ac:spMkLst>
            <pc:docMk/>
            <pc:sldMk cId="554990979" sldId="1138"/>
            <ac:spMk id="2" creationId="{00000000-0000-0000-0000-000000000000}"/>
          </ac:spMkLst>
        </pc:spChg>
      </pc:sldChg>
      <pc:sldChg chg="addSp delSp modSp mod">
        <pc:chgData name="ALESSI Lorenzo" userId="1ccfa87e-9b04-4c33-8185-ca8f0642b5ea" providerId="ADAL" clId="{009E65BE-2483-4A47-B036-61E22CA77216}" dt="2022-02-08T14:26:14.161" v="508" actId="1076"/>
        <pc:sldMkLst>
          <pc:docMk/>
          <pc:sldMk cId="1185589835" sldId="1142"/>
        </pc:sldMkLst>
        <pc:spChg chg="del">
          <ac:chgData name="ALESSI Lorenzo" userId="1ccfa87e-9b04-4c33-8185-ca8f0642b5ea" providerId="ADAL" clId="{009E65BE-2483-4A47-B036-61E22CA77216}" dt="2022-02-08T14:25:49.193" v="502" actId="478"/>
          <ac:spMkLst>
            <pc:docMk/>
            <pc:sldMk cId="1185589835" sldId="1142"/>
            <ac:spMk id="2" creationId="{18937BC5-C584-465A-8AE4-656A95DE8C5D}"/>
          </ac:spMkLst>
        </pc:spChg>
        <pc:spChg chg="del">
          <ac:chgData name="ALESSI Lorenzo" userId="1ccfa87e-9b04-4c33-8185-ca8f0642b5ea" providerId="ADAL" clId="{009E65BE-2483-4A47-B036-61E22CA77216}" dt="2022-02-08T14:25:55.963" v="503" actId="478"/>
          <ac:spMkLst>
            <pc:docMk/>
            <pc:sldMk cId="1185589835" sldId="1142"/>
            <ac:spMk id="6" creationId="{A468E2BF-34D5-4846-8668-8D349860369A}"/>
          </ac:spMkLst>
        </pc:spChg>
        <pc:spChg chg="add mod">
          <ac:chgData name="ALESSI Lorenzo" userId="1ccfa87e-9b04-4c33-8185-ca8f0642b5ea" providerId="ADAL" clId="{009E65BE-2483-4A47-B036-61E22CA77216}" dt="2022-02-08T14:25:57.052" v="504"/>
          <ac:spMkLst>
            <pc:docMk/>
            <pc:sldMk cId="1185589835" sldId="1142"/>
            <ac:spMk id="7" creationId="{3C5A96CD-E970-4CEC-8685-6BA2883CDBA1}"/>
          </ac:spMkLst>
        </pc:spChg>
        <pc:picChg chg="add del">
          <ac:chgData name="ALESSI Lorenzo" userId="1ccfa87e-9b04-4c33-8185-ca8f0642b5ea" providerId="ADAL" clId="{009E65BE-2483-4A47-B036-61E22CA77216}" dt="2022-02-08T14:26:05.357" v="506" actId="478"/>
          <ac:picMkLst>
            <pc:docMk/>
            <pc:sldMk cId="1185589835" sldId="1142"/>
            <ac:picMk id="3" creationId="{B914607E-F88D-441D-80AB-4E289ADD35EF}"/>
          </ac:picMkLst>
        </pc:picChg>
        <pc:picChg chg="del">
          <ac:chgData name="ALESSI Lorenzo" userId="1ccfa87e-9b04-4c33-8185-ca8f0642b5ea" providerId="ADAL" clId="{009E65BE-2483-4A47-B036-61E22CA77216}" dt="2022-02-08T14:24:36.954" v="501" actId="478"/>
          <ac:picMkLst>
            <pc:docMk/>
            <pc:sldMk cId="1185589835" sldId="1142"/>
            <ac:picMk id="4" creationId="{ADAEB787-49C0-4F02-A76F-FF8DB10CA986}"/>
          </ac:picMkLst>
        </pc:picChg>
        <pc:picChg chg="add mod">
          <ac:chgData name="ALESSI Lorenzo" userId="1ccfa87e-9b04-4c33-8185-ca8f0642b5ea" providerId="ADAL" clId="{009E65BE-2483-4A47-B036-61E22CA77216}" dt="2022-02-08T14:26:14.161" v="508" actId="1076"/>
          <ac:picMkLst>
            <pc:docMk/>
            <pc:sldMk cId="1185589835" sldId="1142"/>
            <ac:picMk id="8" creationId="{2ED30517-6F57-4BEF-8984-AEE125380D80}"/>
          </ac:picMkLst>
        </pc:picChg>
      </pc:sldChg>
      <pc:sldChg chg="del">
        <pc:chgData name="ALESSI Lorenzo" userId="1ccfa87e-9b04-4c33-8185-ca8f0642b5ea" providerId="ADAL" clId="{009E65BE-2483-4A47-B036-61E22CA77216}" dt="2022-02-08T14:30:09.121" v="687" actId="47"/>
        <pc:sldMkLst>
          <pc:docMk/>
          <pc:sldMk cId="4091726381" sldId="1143"/>
        </pc:sldMkLst>
      </pc:sldChg>
      <pc:sldChg chg="del">
        <pc:chgData name="ALESSI Lorenzo" userId="1ccfa87e-9b04-4c33-8185-ca8f0642b5ea" providerId="ADAL" clId="{009E65BE-2483-4A47-B036-61E22CA77216}" dt="2022-02-08T14:30:10.536" v="688" actId="47"/>
        <pc:sldMkLst>
          <pc:docMk/>
          <pc:sldMk cId="152342731" sldId="1144"/>
        </pc:sldMkLst>
      </pc:sldChg>
      <pc:sldChg chg="del">
        <pc:chgData name="ALESSI Lorenzo" userId="1ccfa87e-9b04-4c33-8185-ca8f0642b5ea" providerId="ADAL" clId="{009E65BE-2483-4A47-B036-61E22CA77216}" dt="2022-02-08T14:30:11.563" v="689" actId="47"/>
        <pc:sldMkLst>
          <pc:docMk/>
          <pc:sldMk cId="1622421373" sldId="1145"/>
        </pc:sldMkLst>
      </pc:sldChg>
      <pc:sldChg chg="del">
        <pc:chgData name="ALESSI Lorenzo" userId="1ccfa87e-9b04-4c33-8185-ca8f0642b5ea" providerId="ADAL" clId="{009E65BE-2483-4A47-B036-61E22CA77216}" dt="2022-02-08T14:30:12.786" v="690" actId="47"/>
        <pc:sldMkLst>
          <pc:docMk/>
          <pc:sldMk cId="3910054566" sldId="1146"/>
        </pc:sldMkLst>
      </pc:sldChg>
      <pc:sldChg chg="del">
        <pc:chgData name="ALESSI Lorenzo" userId="1ccfa87e-9b04-4c33-8185-ca8f0642b5ea" providerId="ADAL" clId="{009E65BE-2483-4A47-B036-61E22CA77216}" dt="2022-02-08T14:30:18.313" v="691" actId="47"/>
        <pc:sldMkLst>
          <pc:docMk/>
          <pc:sldMk cId="920493671" sldId="1147"/>
        </pc:sldMkLst>
      </pc:sldChg>
      <pc:sldChg chg="addSp delSp modSp add mod">
        <pc:chgData name="ALESSI Lorenzo" userId="1ccfa87e-9b04-4c33-8185-ca8f0642b5ea" providerId="ADAL" clId="{009E65BE-2483-4A47-B036-61E22CA77216}" dt="2022-02-08T14:30:34.679" v="692" actId="20577"/>
        <pc:sldMkLst>
          <pc:docMk/>
          <pc:sldMk cId="3897574042" sldId="1148"/>
        </pc:sldMkLst>
        <pc:spChg chg="mod">
          <ac:chgData name="ALESSI Lorenzo" userId="1ccfa87e-9b04-4c33-8185-ca8f0642b5ea" providerId="ADAL" clId="{009E65BE-2483-4A47-B036-61E22CA77216}" dt="2022-02-08T14:30:34.679" v="692" actId="20577"/>
          <ac:spMkLst>
            <pc:docMk/>
            <pc:sldMk cId="3897574042" sldId="1148"/>
            <ac:spMk id="2" creationId="{18937BC5-C584-465A-8AE4-656A95DE8C5D}"/>
          </ac:spMkLst>
        </pc:spChg>
        <pc:spChg chg="del">
          <ac:chgData name="ALESSI Lorenzo" userId="1ccfa87e-9b04-4c33-8185-ca8f0642b5ea" providerId="ADAL" clId="{009E65BE-2483-4A47-B036-61E22CA77216}" dt="2022-02-08T14:16:14.561" v="339" actId="478"/>
          <ac:spMkLst>
            <pc:docMk/>
            <pc:sldMk cId="3897574042" sldId="1148"/>
            <ac:spMk id="10" creationId="{AC740B99-BE4B-4900-A48F-9CF3102246B1}"/>
          </ac:spMkLst>
        </pc:spChg>
        <pc:spChg chg="del">
          <ac:chgData name="ALESSI Lorenzo" userId="1ccfa87e-9b04-4c33-8185-ca8f0642b5ea" providerId="ADAL" clId="{009E65BE-2483-4A47-B036-61E22CA77216}" dt="2022-02-08T14:16:09.031" v="336" actId="478"/>
          <ac:spMkLst>
            <pc:docMk/>
            <pc:sldMk cId="3897574042" sldId="1148"/>
            <ac:spMk id="13" creationId="{AAC0A2CE-18E0-6B4B-8D9B-40242CD52B78}"/>
          </ac:spMkLst>
        </pc:spChg>
        <pc:picChg chg="del">
          <ac:chgData name="ALESSI Lorenzo" userId="1ccfa87e-9b04-4c33-8185-ca8f0642b5ea" providerId="ADAL" clId="{009E65BE-2483-4A47-B036-61E22CA77216}" dt="2022-02-08T14:14:37.753" v="332" actId="478"/>
          <ac:picMkLst>
            <pc:docMk/>
            <pc:sldMk cId="3897574042" sldId="1148"/>
            <ac:picMk id="4" creationId="{9AC3C2D1-5F16-4CD1-AE6E-FC4EB9C71ADD}"/>
          </ac:picMkLst>
        </pc:picChg>
        <pc:picChg chg="add mod modCrop">
          <ac:chgData name="ALESSI Lorenzo" userId="1ccfa87e-9b04-4c33-8185-ca8f0642b5ea" providerId="ADAL" clId="{009E65BE-2483-4A47-B036-61E22CA77216}" dt="2022-02-08T14:22:54.954" v="462" actId="1076"/>
          <ac:picMkLst>
            <pc:docMk/>
            <pc:sldMk cId="3897574042" sldId="1148"/>
            <ac:picMk id="5" creationId="{375B1BA8-AF26-4250-AE87-0F6EF8E78FBA}"/>
          </ac:picMkLst>
        </pc:picChg>
      </pc:sldChg>
      <pc:sldChg chg="addSp delSp modSp add mod">
        <pc:chgData name="ALESSI Lorenzo" userId="1ccfa87e-9b04-4c33-8185-ca8f0642b5ea" providerId="ADAL" clId="{009E65BE-2483-4A47-B036-61E22CA77216}" dt="2022-02-08T14:29:54.116" v="686" actId="1076"/>
        <pc:sldMkLst>
          <pc:docMk/>
          <pc:sldMk cId="627627771" sldId="1149"/>
        </pc:sldMkLst>
        <pc:spChg chg="add mod">
          <ac:chgData name="ALESSI Lorenzo" userId="1ccfa87e-9b04-4c33-8185-ca8f0642b5ea" providerId="ADAL" clId="{009E65BE-2483-4A47-B036-61E22CA77216}" dt="2022-02-08T14:29:54.116" v="686" actId="1076"/>
          <ac:spMkLst>
            <pc:docMk/>
            <pc:sldMk cId="627627771" sldId="1149"/>
            <ac:spMk id="10" creationId="{866504EA-5ACB-41D2-810D-46AB71EFEA95}"/>
          </ac:spMkLst>
        </pc:spChg>
        <pc:spChg chg="del mod">
          <ac:chgData name="ALESSI Lorenzo" userId="1ccfa87e-9b04-4c33-8185-ca8f0642b5ea" providerId="ADAL" clId="{009E65BE-2483-4A47-B036-61E22CA77216}" dt="2022-02-08T14:28:28.073" v="541" actId="478"/>
          <ac:spMkLst>
            <pc:docMk/>
            <pc:sldMk cId="627627771" sldId="1149"/>
            <ac:spMk id="22" creationId="{60CAFE09-175C-3E4B-92F9-E9E23D85AB3D}"/>
          </ac:spMkLst>
        </pc:spChg>
        <pc:picChg chg="add mod">
          <ac:chgData name="ALESSI Lorenzo" userId="1ccfa87e-9b04-4c33-8185-ca8f0642b5ea" providerId="ADAL" clId="{009E65BE-2483-4A47-B036-61E22CA77216}" dt="2022-02-08T14:29:47.500" v="684" actId="1076"/>
          <ac:picMkLst>
            <pc:docMk/>
            <pc:sldMk cId="627627771" sldId="1149"/>
            <ac:picMk id="3" creationId="{DFF27865-126F-43AC-91C3-053290E2E10F}"/>
          </ac:picMkLst>
        </pc:picChg>
        <pc:picChg chg="add mod">
          <ac:chgData name="ALESSI Lorenzo" userId="1ccfa87e-9b04-4c33-8185-ca8f0642b5ea" providerId="ADAL" clId="{009E65BE-2483-4A47-B036-61E22CA77216}" dt="2022-02-08T14:29:50.613" v="685" actId="14100"/>
          <ac:picMkLst>
            <pc:docMk/>
            <pc:sldMk cId="627627771" sldId="1149"/>
            <ac:picMk id="5" creationId="{DD3BD2FC-E4E9-4007-A5A0-82375D0DA2EF}"/>
          </ac:picMkLst>
        </pc:picChg>
        <pc:picChg chg="del">
          <ac:chgData name="ALESSI Lorenzo" userId="1ccfa87e-9b04-4c33-8185-ca8f0642b5ea" providerId="ADAL" clId="{009E65BE-2483-4A47-B036-61E22CA77216}" dt="2022-02-08T14:26:34.429" v="510" actId="478"/>
          <ac:picMkLst>
            <pc:docMk/>
            <pc:sldMk cId="627627771" sldId="1149"/>
            <ac:picMk id="8" creationId="{2ED30517-6F57-4BEF-8984-AEE125380D80}"/>
          </ac:picMkLst>
        </pc:picChg>
      </pc:sldChg>
    </pc:docChg>
  </pc:docChgLst>
  <pc:docChgLst>
    <pc:chgData name="ALESSI Lorenzo" userId="1ccfa87e-9b04-4c33-8185-ca8f0642b5ea" providerId="ADAL" clId="{1ADC0AC3-60B9-4A2B-8683-74424913F39F}"/>
    <pc:docChg chg="undo custSel addSld delSld modSld">
      <pc:chgData name="ALESSI Lorenzo" userId="1ccfa87e-9b04-4c33-8185-ca8f0642b5ea" providerId="ADAL" clId="{1ADC0AC3-60B9-4A2B-8683-74424913F39F}" dt="2021-08-06T07:30:18.597" v="1534" actId="1076"/>
      <pc:docMkLst>
        <pc:docMk/>
      </pc:docMkLst>
      <pc:sldChg chg="addSp delSp modSp mod">
        <pc:chgData name="ALESSI Lorenzo" userId="1ccfa87e-9b04-4c33-8185-ca8f0642b5ea" providerId="ADAL" clId="{1ADC0AC3-60B9-4A2B-8683-74424913F39F}" dt="2021-08-06T07:13:23.439" v="914" actId="1076"/>
        <pc:sldMkLst>
          <pc:docMk/>
          <pc:sldMk cId="2956485318" sldId="1104"/>
        </pc:sldMkLst>
        <pc:spChg chg="mod">
          <ac:chgData name="ALESSI Lorenzo" userId="1ccfa87e-9b04-4c33-8185-ca8f0642b5ea" providerId="ADAL" clId="{1ADC0AC3-60B9-4A2B-8683-74424913F39F}" dt="2021-08-06T06:03:16.552" v="841" actId="33524"/>
          <ac:spMkLst>
            <pc:docMk/>
            <pc:sldMk cId="2956485318" sldId="1104"/>
            <ac:spMk id="2" creationId="{18937BC5-C584-465A-8AE4-656A95DE8C5D}"/>
          </ac:spMkLst>
        </pc:spChg>
        <pc:spChg chg="mod">
          <ac:chgData name="ALESSI Lorenzo" userId="1ccfa87e-9b04-4c33-8185-ca8f0642b5ea" providerId="ADAL" clId="{1ADC0AC3-60B9-4A2B-8683-74424913F39F}" dt="2021-07-28T16:10:25.618" v="79" actId="20577"/>
          <ac:spMkLst>
            <pc:docMk/>
            <pc:sldMk cId="2956485318" sldId="1104"/>
            <ac:spMk id="6" creationId="{A468E2BF-34D5-4846-8668-8D349860369A}"/>
          </ac:spMkLst>
        </pc:spChg>
        <pc:spChg chg="mod">
          <ac:chgData name="ALESSI Lorenzo" userId="1ccfa87e-9b04-4c33-8185-ca8f0642b5ea" providerId="ADAL" clId="{1ADC0AC3-60B9-4A2B-8683-74424913F39F}" dt="2021-08-06T06:03:51.939" v="847" actId="20577"/>
          <ac:spMkLst>
            <pc:docMk/>
            <pc:sldMk cId="2956485318" sldId="1104"/>
            <ac:spMk id="10" creationId="{AC740B99-BE4B-4900-A48F-9CF3102246B1}"/>
          </ac:spMkLst>
        </pc:spChg>
        <pc:spChg chg="mod">
          <ac:chgData name="ALESSI Lorenzo" userId="1ccfa87e-9b04-4c33-8185-ca8f0642b5ea" providerId="ADAL" clId="{1ADC0AC3-60B9-4A2B-8683-74424913F39F}" dt="2021-08-06T06:03:32.248" v="842" actId="1076"/>
          <ac:spMkLst>
            <pc:docMk/>
            <pc:sldMk cId="2956485318" sldId="1104"/>
            <ac:spMk id="13" creationId="{AAC0A2CE-18E0-6B4B-8D9B-40242CD52B78}"/>
          </ac:spMkLst>
        </pc:spChg>
        <pc:picChg chg="del">
          <ac:chgData name="ALESSI Lorenzo" userId="1ccfa87e-9b04-4c33-8185-ca8f0642b5ea" providerId="ADAL" clId="{1ADC0AC3-60B9-4A2B-8683-74424913F39F}" dt="2021-08-06T06:10:51.070" v="906" actId="478"/>
          <ac:picMkLst>
            <pc:docMk/>
            <pc:sldMk cId="2956485318" sldId="1104"/>
            <ac:picMk id="3" creationId="{0674F098-8E32-46DF-8B28-488BAB9B1868}"/>
          </ac:picMkLst>
        </pc:picChg>
        <pc:picChg chg="add mod modCrop">
          <ac:chgData name="ALESSI Lorenzo" userId="1ccfa87e-9b04-4c33-8185-ca8f0642b5ea" providerId="ADAL" clId="{1ADC0AC3-60B9-4A2B-8683-74424913F39F}" dt="2021-08-06T07:13:23.439" v="914" actId="1076"/>
          <ac:picMkLst>
            <pc:docMk/>
            <pc:sldMk cId="2956485318" sldId="1104"/>
            <ac:picMk id="4" creationId="{9AC3C2D1-5F16-4CD1-AE6E-FC4EB9C71ADD}"/>
          </ac:picMkLst>
        </pc:picChg>
        <pc:picChg chg="del mod">
          <ac:chgData name="ALESSI Lorenzo" userId="1ccfa87e-9b04-4c33-8185-ca8f0642b5ea" providerId="ADAL" clId="{1ADC0AC3-60B9-4A2B-8683-74424913F39F}" dt="2021-07-28T16:10:09.302" v="56" actId="478"/>
          <ac:picMkLst>
            <pc:docMk/>
            <pc:sldMk cId="2956485318" sldId="1104"/>
            <ac:picMk id="9" creationId="{45D88C93-E4B8-46B3-A413-866D766ABFE3}"/>
          </ac:picMkLst>
        </pc:picChg>
      </pc:sldChg>
      <pc:sldChg chg="del">
        <pc:chgData name="ALESSI Lorenzo" userId="1ccfa87e-9b04-4c33-8185-ca8f0642b5ea" providerId="ADAL" clId="{1ADC0AC3-60B9-4A2B-8683-74424913F39F}" dt="2021-08-02T14:12:18.629" v="839" actId="47"/>
        <pc:sldMkLst>
          <pc:docMk/>
          <pc:sldMk cId="4109571076" sldId="1137"/>
        </pc:sldMkLst>
      </pc:sldChg>
      <pc:sldChg chg="modSp mod">
        <pc:chgData name="ALESSI Lorenzo" userId="1ccfa87e-9b04-4c33-8185-ca8f0642b5ea" providerId="ADAL" clId="{1ADC0AC3-60B9-4A2B-8683-74424913F39F}" dt="2021-08-02T12:57:16.835" v="81" actId="313"/>
        <pc:sldMkLst>
          <pc:docMk/>
          <pc:sldMk cId="554990979" sldId="1138"/>
        </pc:sldMkLst>
        <pc:spChg chg="mod">
          <ac:chgData name="ALESSI Lorenzo" userId="1ccfa87e-9b04-4c33-8185-ca8f0642b5ea" providerId="ADAL" clId="{1ADC0AC3-60B9-4A2B-8683-74424913F39F}" dt="2021-08-02T12:57:16.835" v="81" actId="313"/>
          <ac:spMkLst>
            <pc:docMk/>
            <pc:sldMk cId="554990979" sldId="1138"/>
            <ac:spMk id="2" creationId="{00000000-0000-0000-0000-000000000000}"/>
          </ac:spMkLst>
        </pc:spChg>
      </pc:sldChg>
      <pc:sldChg chg="del">
        <pc:chgData name="ALESSI Lorenzo" userId="1ccfa87e-9b04-4c33-8185-ca8f0642b5ea" providerId="ADAL" clId="{1ADC0AC3-60B9-4A2B-8683-74424913F39F}" dt="2021-08-02T14:12:21.917" v="840" actId="47"/>
        <pc:sldMkLst>
          <pc:docMk/>
          <pc:sldMk cId="42823487" sldId="1139"/>
        </pc:sldMkLst>
      </pc:sldChg>
      <pc:sldChg chg="del">
        <pc:chgData name="ALESSI Lorenzo" userId="1ccfa87e-9b04-4c33-8185-ca8f0642b5ea" providerId="ADAL" clId="{1ADC0AC3-60B9-4A2B-8683-74424913F39F}" dt="2021-08-02T13:54:48.372" v="781" actId="47"/>
        <pc:sldMkLst>
          <pc:docMk/>
          <pc:sldMk cId="1489487832" sldId="1141"/>
        </pc:sldMkLst>
      </pc:sldChg>
      <pc:sldChg chg="addSp delSp modSp add mod">
        <pc:chgData name="ALESSI Lorenzo" userId="1ccfa87e-9b04-4c33-8185-ca8f0642b5ea" providerId="ADAL" clId="{1ADC0AC3-60B9-4A2B-8683-74424913F39F}" dt="2021-08-06T07:13:43.584" v="919" actId="14100"/>
        <pc:sldMkLst>
          <pc:docMk/>
          <pc:sldMk cId="1185589835" sldId="1142"/>
        </pc:sldMkLst>
        <pc:spChg chg="mod">
          <ac:chgData name="ALESSI Lorenzo" userId="1ccfa87e-9b04-4c33-8185-ca8f0642b5ea" providerId="ADAL" clId="{1ADC0AC3-60B9-4A2B-8683-74424913F39F}" dt="2021-08-06T07:13:34.250" v="915" actId="255"/>
          <ac:spMkLst>
            <pc:docMk/>
            <pc:sldMk cId="1185589835" sldId="1142"/>
            <ac:spMk id="2" creationId="{18937BC5-C584-465A-8AE4-656A95DE8C5D}"/>
          </ac:spMkLst>
        </pc:spChg>
        <pc:spChg chg="mod">
          <ac:chgData name="ALESSI Lorenzo" userId="1ccfa87e-9b04-4c33-8185-ca8f0642b5ea" providerId="ADAL" clId="{1ADC0AC3-60B9-4A2B-8683-74424913F39F}" dt="2021-08-06T07:13:40.441" v="917" actId="1076"/>
          <ac:spMkLst>
            <pc:docMk/>
            <pc:sldMk cId="1185589835" sldId="1142"/>
            <ac:spMk id="6" creationId="{A468E2BF-34D5-4846-8668-8D349860369A}"/>
          </ac:spMkLst>
        </pc:spChg>
        <pc:spChg chg="del">
          <ac:chgData name="ALESSI Lorenzo" userId="1ccfa87e-9b04-4c33-8185-ca8f0642b5ea" providerId="ADAL" clId="{1ADC0AC3-60B9-4A2B-8683-74424913F39F}" dt="2021-08-02T13:46:41.089" v="409" actId="478"/>
          <ac:spMkLst>
            <pc:docMk/>
            <pc:sldMk cId="1185589835" sldId="1142"/>
            <ac:spMk id="10" creationId="{AC740B99-BE4B-4900-A48F-9CF3102246B1}"/>
          </ac:spMkLst>
        </pc:spChg>
        <pc:spChg chg="del">
          <ac:chgData name="ALESSI Lorenzo" userId="1ccfa87e-9b04-4c33-8185-ca8f0642b5ea" providerId="ADAL" clId="{1ADC0AC3-60B9-4A2B-8683-74424913F39F}" dt="2021-08-02T13:46:38.772" v="408" actId="478"/>
          <ac:spMkLst>
            <pc:docMk/>
            <pc:sldMk cId="1185589835" sldId="1142"/>
            <ac:spMk id="13" creationId="{AAC0A2CE-18E0-6B4B-8D9B-40242CD52B78}"/>
          </ac:spMkLst>
        </pc:spChg>
        <pc:picChg chg="add del mod">
          <ac:chgData name="ALESSI Lorenzo" userId="1ccfa87e-9b04-4c33-8185-ca8f0642b5ea" providerId="ADAL" clId="{1ADC0AC3-60B9-4A2B-8683-74424913F39F}" dt="2021-08-06T06:09:39.078" v="887" actId="478"/>
          <ac:picMkLst>
            <pc:docMk/>
            <pc:sldMk cId="1185589835" sldId="1142"/>
            <ac:picMk id="3" creationId="{0674F098-8E32-46DF-8B28-488BAB9B1868}"/>
          </ac:picMkLst>
        </pc:picChg>
        <pc:picChg chg="add mod modCrop">
          <ac:chgData name="ALESSI Lorenzo" userId="1ccfa87e-9b04-4c33-8185-ca8f0642b5ea" providerId="ADAL" clId="{1ADC0AC3-60B9-4A2B-8683-74424913F39F}" dt="2021-08-06T07:13:43.584" v="919" actId="14100"/>
          <ac:picMkLst>
            <pc:docMk/>
            <pc:sldMk cId="1185589835" sldId="1142"/>
            <ac:picMk id="4" creationId="{ADAEB787-49C0-4F02-A76F-FF8DB10CA986}"/>
          </ac:picMkLst>
        </pc:picChg>
      </pc:sldChg>
      <pc:sldChg chg="delSp modSp add mod">
        <pc:chgData name="ALESSI Lorenzo" userId="1ccfa87e-9b04-4c33-8185-ca8f0642b5ea" providerId="ADAL" clId="{1ADC0AC3-60B9-4A2B-8683-74424913F39F}" dt="2021-08-06T07:14:20.517" v="932" actId="20577"/>
        <pc:sldMkLst>
          <pc:docMk/>
          <pc:sldMk cId="4091726381" sldId="1143"/>
        </pc:sldMkLst>
        <pc:spChg chg="mod">
          <ac:chgData name="ALESSI Lorenzo" userId="1ccfa87e-9b04-4c33-8185-ca8f0642b5ea" providerId="ADAL" clId="{1ADC0AC3-60B9-4A2B-8683-74424913F39F}" dt="2021-08-06T07:14:20.517" v="932" actId="20577"/>
          <ac:spMkLst>
            <pc:docMk/>
            <pc:sldMk cId="4091726381" sldId="1143"/>
            <ac:spMk id="2" creationId="{18937BC5-C584-465A-8AE4-656A95DE8C5D}"/>
          </ac:spMkLst>
        </pc:spChg>
        <pc:picChg chg="del">
          <ac:chgData name="ALESSI Lorenzo" userId="1ccfa87e-9b04-4c33-8185-ca8f0642b5ea" providerId="ADAL" clId="{1ADC0AC3-60B9-4A2B-8683-74424913F39F}" dt="2021-08-02T13:54:39.352" v="779" actId="478"/>
          <ac:picMkLst>
            <pc:docMk/>
            <pc:sldMk cId="4091726381" sldId="1143"/>
            <ac:picMk id="3" creationId="{0674F098-8E32-46DF-8B28-488BAB9B1868}"/>
          </ac:picMkLst>
        </pc:picChg>
      </pc:sldChg>
      <pc:sldChg chg="addSp modSp add mod">
        <pc:chgData name="ALESSI Lorenzo" userId="1ccfa87e-9b04-4c33-8185-ca8f0642b5ea" providerId="ADAL" clId="{1ADC0AC3-60B9-4A2B-8683-74424913F39F}" dt="2021-08-06T07:16:28.173" v="1020" actId="1076"/>
        <pc:sldMkLst>
          <pc:docMk/>
          <pc:sldMk cId="152342731" sldId="1144"/>
        </pc:sldMkLst>
        <pc:spChg chg="mod">
          <ac:chgData name="ALESSI Lorenzo" userId="1ccfa87e-9b04-4c33-8185-ca8f0642b5ea" providerId="ADAL" clId="{1ADC0AC3-60B9-4A2B-8683-74424913F39F}" dt="2021-08-02T13:57:55.866" v="783" actId="20577"/>
          <ac:spMkLst>
            <pc:docMk/>
            <pc:sldMk cId="152342731" sldId="1144"/>
            <ac:spMk id="2" creationId="{18937BC5-C584-465A-8AE4-656A95DE8C5D}"/>
          </ac:spMkLst>
        </pc:spChg>
        <pc:spChg chg="add mod">
          <ac:chgData name="ALESSI Lorenzo" userId="1ccfa87e-9b04-4c33-8185-ca8f0642b5ea" providerId="ADAL" clId="{1ADC0AC3-60B9-4A2B-8683-74424913F39F}" dt="2021-08-06T07:16:16.176" v="1019" actId="20577"/>
          <ac:spMkLst>
            <pc:docMk/>
            <pc:sldMk cId="152342731" sldId="1144"/>
            <ac:spMk id="7" creationId="{3CBE8112-3E8D-4294-BFCC-C200E87FFBE5}"/>
          </ac:spMkLst>
        </pc:spChg>
        <pc:picChg chg="add mod">
          <ac:chgData name="ALESSI Lorenzo" userId="1ccfa87e-9b04-4c33-8185-ca8f0642b5ea" providerId="ADAL" clId="{1ADC0AC3-60B9-4A2B-8683-74424913F39F}" dt="2021-08-06T07:16:28.173" v="1020" actId="1076"/>
          <ac:picMkLst>
            <pc:docMk/>
            <pc:sldMk cId="152342731" sldId="1144"/>
            <ac:picMk id="3" creationId="{4D8D75E0-4604-4420-86FA-15B929BD6478}"/>
          </ac:picMkLst>
        </pc:picChg>
      </pc:sldChg>
      <pc:sldChg chg="addSp modSp add mod">
        <pc:chgData name="ALESSI Lorenzo" userId="1ccfa87e-9b04-4c33-8185-ca8f0642b5ea" providerId="ADAL" clId="{1ADC0AC3-60B9-4A2B-8683-74424913F39F}" dt="2021-08-06T07:17:26.207" v="1036" actId="20577"/>
        <pc:sldMkLst>
          <pc:docMk/>
          <pc:sldMk cId="1622421373" sldId="1145"/>
        </pc:sldMkLst>
        <pc:spChg chg="mod">
          <ac:chgData name="ALESSI Lorenzo" userId="1ccfa87e-9b04-4c33-8185-ca8f0642b5ea" providerId="ADAL" clId="{1ADC0AC3-60B9-4A2B-8683-74424913F39F}" dt="2021-08-06T07:17:26.207" v="1036" actId="20577"/>
          <ac:spMkLst>
            <pc:docMk/>
            <pc:sldMk cId="1622421373" sldId="1145"/>
            <ac:spMk id="7" creationId="{3CBE8112-3E8D-4294-BFCC-C200E87FFBE5}"/>
          </ac:spMkLst>
        </pc:spChg>
        <pc:picChg chg="add mod">
          <ac:chgData name="ALESSI Lorenzo" userId="1ccfa87e-9b04-4c33-8185-ca8f0642b5ea" providerId="ADAL" clId="{1ADC0AC3-60B9-4A2B-8683-74424913F39F}" dt="2021-08-06T07:16:31.212" v="1022" actId="1076"/>
          <ac:picMkLst>
            <pc:docMk/>
            <pc:sldMk cId="1622421373" sldId="1145"/>
            <ac:picMk id="8" creationId="{E2C76087-4E9C-4723-BEFB-3BC8BB2BE528}"/>
          </ac:picMkLst>
        </pc:picChg>
      </pc:sldChg>
      <pc:sldChg chg="addSp modSp add mod">
        <pc:chgData name="ALESSI Lorenzo" userId="1ccfa87e-9b04-4c33-8185-ca8f0642b5ea" providerId="ADAL" clId="{1ADC0AC3-60B9-4A2B-8683-74424913F39F}" dt="2021-08-06T07:27:29.428" v="1432" actId="20577"/>
        <pc:sldMkLst>
          <pc:docMk/>
          <pc:sldMk cId="3910054566" sldId="1146"/>
        </pc:sldMkLst>
        <pc:spChg chg="mod">
          <ac:chgData name="ALESSI Lorenzo" userId="1ccfa87e-9b04-4c33-8185-ca8f0642b5ea" providerId="ADAL" clId="{1ADC0AC3-60B9-4A2B-8683-74424913F39F}" dt="2021-08-06T07:27:29.428" v="1432" actId="20577"/>
          <ac:spMkLst>
            <pc:docMk/>
            <pc:sldMk cId="3910054566" sldId="1146"/>
            <ac:spMk id="7" creationId="{3CBE8112-3E8D-4294-BFCC-C200E87FFBE5}"/>
          </ac:spMkLst>
        </pc:spChg>
        <pc:picChg chg="add mod modCrop">
          <ac:chgData name="ALESSI Lorenzo" userId="1ccfa87e-9b04-4c33-8185-ca8f0642b5ea" providerId="ADAL" clId="{1ADC0AC3-60B9-4A2B-8683-74424913F39F}" dt="2021-08-06T07:27:21.601" v="1430" actId="1076"/>
          <ac:picMkLst>
            <pc:docMk/>
            <pc:sldMk cId="3910054566" sldId="1146"/>
            <ac:picMk id="3" creationId="{61EA8922-A54B-4D8B-A732-9BEB970ADF85}"/>
          </ac:picMkLst>
        </pc:picChg>
        <pc:picChg chg="add mod modCrop">
          <ac:chgData name="ALESSI Lorenzo" userId="1ccfa87e-9b04-4c33-8185-ca8f0642b5ea" providerId="ADAL" clId="{1ADC0AC3-60B9-4A2B-8683-74424913F39F}" dt="2021-08-06T07:27:23.354" v="1431" actId="1076"/>
          <ac:picMkLst>
            <pc:docMk/>
            <pc:sldMk cId="3910054566" sldId="1146"/>
            <ac:picMk id="4" creationId="{7831CE79-C057-453F-9174-1F1B9439CD04}"/>
          </ac:picMkLst>
        </pc:picChg>
      </pc:sldChg>
      <pc:sldChg chg="addSp delSp modSp add mod">
        <pc:chgData name="ALESSI Lorenzo" userId="1ccfa87e-9b04-4c33-8185-ca8f0642b5ea" providerId="ADAL" clId="{1ADC0AC3-60B9-4A2B-8683-74424913F39F}" dt="2021-08-06T07:30:18.597" v="1534" actId="1076"/>
        <pc:sldMkLst>
          <pc:docMk/>
          <pc:sldMk cId="920493671" sldId="1147"/>
        </pc:sldMkLst>
        <pc:spChg chg="del">
          <ac:chgData name="ALESSI Lorenzo" userId="1ccfa87e-9b04-4c33-8185-ca8f0642b5ea" providerId="ADAL" clId="{1ADC0AC3-60B9-4A2B-8683-74424913F39F}" dt="2021-08-02T14:08:45.033" v="837" actId="478"/>
          <ac:spMkLst>
            <pc:docMk/>
            <pc:sldMk cId="920493671" sldId="1147"/>
            <ac:spMk id="7" creationId="{3CBE8112-3E8D-4294-BFCC-C200E87FFBE5}"/>
          </ac:spMkLst>
        </pc:spChg>
        <pc:spChg chg="add mod">
          <ac:chgData name="ALESSI Lorenzo" userId="1ccfa87e-9b04-4c33-8185-ca8f0642b5ea" providerId="ADAL" clId="{1ADC0AC3-60B9-4A2B-8683-74424913F39F}" dt="2021-08-06T07:28:58.555" v="1525" actId="20577"/>
          <ac:spMkLst>
            <pc:docMk/>
            <pc:sldMk cId="920493671" sldId="1147"/>
            <ac:spMk id="8" creationId="{C3AF89E8-932B-40E2-932A-94FEDC214075}"/>
          </ac:spMkLst>
        </pc:spChg>
        <pc:picChg chg="add mod modCrop">
          <ac:chgData name="ALESSI Lorenzo" userId="1ccfa87e-9b04-4c33-8185-ca8f0642b5ea" providerId="ADAL" clId="{1ADC0AC3-60B9-4A2B-8683-74424913F39F}" dt="2021-08-06T07:30:18.597" v="1534" actId="1076"/>
          <ac:picMkLst>
            <pc:docMk/>
            <pc:sldMk cId="920493671" sldId="1147"/>
            <ac:picMk id="3" creationId="{BF53A9A5-0071-4BFF-9E16-B473594701AE}"/>
          </ac:picMkLst>
        </pc:picChg>
      </pc:sldChg>
    </pc:docChg>
  </pc:docChgLst>
  <pc:docChgLst>
    <pc:chgData name="ALESSI Lorenzo" userId="1ccfa87e-9b04-4c33-8185-ca8f0642b5ea" providerId="ADAL" clId="{26AEBB39-1C8E-47F3-B663-4F5EB76D6BC4}"/>
    <pc:docChg chg="modSld">
      <pc:chgData name="ALESSI Lorenzo" userId="1ccfa87e-9b04-4c33-8185-ca8f0642b5ea" providerId="ADAL" clId="{26AEBB39-1C8E-47F3-B663-4F5EB76D6BC4}" dt="2022-02-08T14:32:06.627" v="0" actId="20577"/>
      <pc:docMkLst>
        <pc:docMk/>
      </pc:docMkLst>
      <pc:sldChg chg="modSp mod">
        <pc:chgData name="ALESSI Lorenzo" userId="1ccfa87e-9b04-4c33-8185-ca8f0642b5ea" providerId="ADAL" clId="{26AEBB39-1C8E-47F3-B663-4F5EB76D6BC4}" dt="2022-02-08T14:32:06.627" v="0" actId="20577"/>
        <pc:sldMkLst>
          <pc:docMk/>
          <pc:sldMk cId="627627771" sldId="1149"/>
        </pc:sldMkLst>
        <pc:spChg chg="mod">
          <ac:chgData name="ALESSI Lorenzo" userId="1ccfa87e-9b04-4c33-8185-ca8f0642b5ea" providerId="ADAL" clId="{26AEBB39-1C8E-47F3-B663-4F5EB76D6BC4}" dt="2022-02-08T14:32:06.627" v="0" actId="20577"/>
          <ac:spMkLst>
            <pc:docMk/>
            <pc:sldMk cId="627627771" sldId="1149"/>
            <ac:spMk id="10" creationId="{866504EA-5ACB-41D2-810D-46AB71EFEA9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8536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F381C-AA57-4B64-8494-48A375B4D9F5}" type="datetimeFigureOut">
              <a:rPr lang="fr-FR" smtClean="0"/>
              <a:t>18/08/2022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8536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41E2B9-0D44-4107-B75E-0C5DBE74A9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19059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2A7268-D803-4D8B-8ACD-EC41E5152978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1197" y="4784835"/>
            <a:ext cx="544957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8536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829353-1D2D-4A02-BCB3-425909681A9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8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829353-1D2D-4A02-BCB3-425909681A9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53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29353-1D2D-4A02-BCB3-425909681A9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299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29353-1D2D-4A02-BCB3-425909681A9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392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29353-1D2D-4A02-BCB3-425909681A9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716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29353-1D2D-4A02-BCB3-425909681A9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287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skiant, debout, gens, tenant&#10;&#10;Description générée automatiquement">
            <a:extLst>
              <a:ext uri="{FF2B5EF4-FFF2-40B4-BE49-F238E27FC236}">
                <a16:creationId xmlns:a16="http://schemas.microsoft.com/office/drawing/2014/main" id="{2070442B-5653-0342-AE18-4C2E4FA72F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537334" y="2634114"/>
            <a:ext cx="3416828" cy="6394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3200" b="0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C84BB64-F9F4-DD45-AD15-9D9620FBF9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349" y="609600"/>
            <a:ext cx="1741131" cy="192353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8C5F7CF-AF25-1942-B092-AAB3C45C9EE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951" y="5859320"/>
            <a:ext cx="2129926" cy="65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89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792725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id="{792D9AA0-F1DE-4D74-BE32-3A32EC228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DA24B921-E2CF-4D68-BFFB-26261BE36DF7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30522F5D-A588-4BB4-B965-DC7CE0DF5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075F44AF-D108-4B5F-B39F-6FCAB4E062C9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-3" y="0"/>
            <a:ext cx="12192001" cy="6858000"/>
          </a:xfrm>
          <a:prstGeom prst="rect">
            <a:avLst/>
          </a:prstGeom>
          <a:gradFill>
            <a:gsLst>
              <a:gs pos="0">
                <a:srgbClr val="002440">
                  <a:alpha val="36000"/>
                </a:srgbClr>
              </a:gs>
              <a:gs pos="100000">
                <a:srgbClr val="00487E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39B096A-952C-440A-9999-D181DA015C1D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chemeClr val="bg1">
                    <a:alpha val="19000"/>
                  </a:schemeClr>
                </a:solidFill>
                <a:latin typeface="Vinci Sans Black" charset="0"/>
                <a:ea typeface="Vinci Sans Black" charset="0"/>
                <a:cs typeface="Vinci Sans Black" charset="0"/>
              </a:rPr>
              <a:t>5</a:t>
            </a:r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5AA720F3-0F37-44F9-A5F8-9666D4D0BD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ACA82C72-A703-4D84-90D5-59ECBF5326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36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5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</p:spTree>
    <p:extLst>
      <p:ext uri="{BB962C8B-B14F-4D97-AF65-F5344CB8AC3E}">
        <p14:creationId xmlns:p14="http://schemas.microsoft.com/office/powerpoint/2010/main" val="3185018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"/>
            <a:ext cx="12191998" cy="679272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586AA1A-F09B-47FF-B1DC-6EE8B058BF2A}"/>
              </a:ext>
            </a:extLst>
          </p:cNvPr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244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3">
            <a:extLst>
              <a:ext uri="{FF2B5EF4-FFF2-40B4-BE49-F238E27FC236}">
                <a16:creationId xmlns:a16="http://schemas.microsoft.com/office/drawing/2014/main" id="{DAA079F3-E58D-4B23-84B3-B0816D21C1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427" y="4558986"/>
            <a:ext cx="311150" cy="31750"/>
          </a:xfrm>
          <a:prstGeom prst="rect">
            <a:avLst/>
          </a:prstGeom>
        </p:spPr>
      </p:pic>
      <p:pic>
        <p:nvPicPr>
          <p:cNvPr id="15" name="Picture 21">
            <a:extLst>
              <a:ext uri="{FF2B5EF4-FFF2-40B4-BE49-F238E27FC236}">
                <a16:creationId xmlns:a16="http://schemas.microsoft.com/office/drawing/2014/main" id="{1B0A2EB9-31FC-41C6-B712-84A5AFF469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6" name="Rectangle 15">
            <a:hlinkClick r:id="" action="ppaction://noaction"/>
            <a:extLst>
              <a:ext uri="{FF2B5EF4-FFF2-40B4-BE49-F238E27FC236}">
                <a16:creationId xmlns:a16="http://schemas.microsoft.com/office/drawing/2014/main" id="{64B2D050-FFE5-49A0-B8A6-D1E81917188C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7310C49-DA61-43D5-8372-3595F16E545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093243" y="2671868"/>
            <a:ext cx="6005513" cy="172085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fr-FR" sz="48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ctr" defTabSz="914400" rtl="0" eaLnBrk="1" latinLnBrk="0" hangingPunct="1">
              <a:buNone/>
              <a:defRPr lang="fr-FR" sz="48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2pPr>
            <a:lvl3pPr marL="0" indent="0" algn="ctr" defTabSz="914400" rtl="0" eaLnBrk="1" latinLnBrk="0" hangingPunct="1">
              <a:buNone/>
              <a:defRPr lang="fr-FR" sz="48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3pPr>
            <a:lvl4pPr marL="0" indent="0" algn="ctr" defTabSz="914400" rtl="0" eaLnBrk="1" latinLnBrk="0" hangingPunct="1">
              <a:buNone/>
              <a:defRPr lang="fr-FR" sz="48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4pPr>
            <a:lvl5pPr marL="0" indent="0" algn="ctr" defTabSz="914400" rtl="0" eaLnBrk="1" latinLnBrk="0" hangingPunct="1">
              <a:buNone/>
              <a:defRPr lang="en-US" sz="4800" kern="1200" spc="300" dirty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dirty="0"/>
              <a:t>SUBSECTION IN</a:t>
            </a:r>
            <a:br>
              <a:rPr lang="fr-FR" dirty="0"/>
            </a:br>
            <a:r>
              <a:rPr lang="fr-FR" dirty="0"/>
              <a:t>CAPITAL LETTER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754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82CB31-4B21-454E-8748-DBB565A8B0E4}"/>
              </a:ext>
            </a:extLst>
          </p:cNvPr>
          <p:cNvSpPr/>
          <p:nvPr/>
        </p:nvSpPr>
        <p:spPr>
          <a:xfrm>
            <a:off x="0" y="3954"/>
            <a:ext cx="12192000" cy="1260000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58">
            <a:extLst>
              <a:ext uri="{FF2B5EF4-FFF2-40B4-BE49-F238E27FC236}">
                <a16:creationId xmlns:a16="http://schemas.microsoft.com/office/drawing/2014/main" id="{E1CF08E2-1B29-4AA8-A86B-098C703A3E08}"/>
              </a:ext>
            </a:extLst>
          </p:cNvPr>
          <p:cNvCxnSpPr/>
          <p:nvPr/>
        </p:nvCxnSpPr>
        <p:spPr>
          <a:xfrm flipV="1">
            <a:off x="736125" y="458975"/>
            <a:ext cx="0" cy="476959"/>
          </a:xfrm>
          <a:prstGeom prst="line">
            <a:avLst/>
          </a:prstGeom>
          <a:ln w="12700">
            <a:solidFill>
              <a:srgbClr val="EE23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7210" y="550830"/>
            <a:ext cx="5180038" cy="385103"/>
          </a:xfrm>
          <a:prstGeom prst="rect">
            <a:avLst/>
          </a:prstGeom>
        </p:spPr>
        <p:txBody>
          <a:bodyPr/>
          <a:lstStyle>
            <a:lvl1pPr>
              <a:defRPr lang="en-US" sz="2000" kern="1200" dirty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/>
              <a:t>TITLE</a:t>
            </a:r>
            <a:endParaRPr lang="en-US" dirty="0"/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A55903AE-D84F-4005-A30F-B612418151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7209" y="1598743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CA2FC6D3-6343-47B3-8904-4F92133D8E5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7209" y="3957734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C2971094-B1F4-441E-BFF6-10D38592B9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78464" y="423570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999729AD-D3A6-4546-B159-60F6DE7C10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78464" y="616076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pic>
        <p:nvPicPr>
          <p:cNvPr id="25" name="Picture 5">
            <a:extLst>
              <a:ext uri="{FF2B5EF4-FFF2-40B4-BE49-F238E27FC236}">
                <a16:creationId xmlns:a16="http://schemas.microsoft.com/office/drawing/2014/main" id="{2004F0CC-A1C8-4E26-A190-C0619361C3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99378" y="630661"/>
            <a:ext cx="311150" cy="31750"/>
          </a:xfrm>
          <a:prstGeom prst="rect">
            <a:avLst/>
          </a:prstGeom>
        </p:spPr>
      </p:pic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DDB6EA2F-7CD9-421D-8768-61ABE41E4DD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97210" y="2119790"/>
            <a:ext cx="3619500" cy="158222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29" name="Espace réservé du texte 6">
            <a:extLst>
              <a:ext uri="{FF2B5EF4-FFF2-40B4-BE49-F238E27FC236}">
                <a16:creationId xmlns:a16="http://schemas.microsoft.com/office/drawing/2014/main" id="{3B8D7CE5-7A72-4E85-BC7A-0E3F268A36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97210" y="4478662"/>
            <a:ext cx="3619500" cy="13906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0" name="Text Placeholder 30">
            <a:extLst>
              <a:ext uri="{FF2B5EF4-FFF2-40B4-BE49-F238E27FC236}">
                <a16:creationId xmlns:a16="http://schemas.microsoft.com/office/drawing/2014/main" id="{232AF2BE-A7CD-4FD0-800F-4233B1697A7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73039" y="1598743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634B25B5-38A5-4020-AF41-52607C8528D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073040" y="2119789"/>
            <a:ext cx="3619500" cy="3749523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3" name="Espace réservé du texte 6">
            <a:extLst>
              <a:ext uri="{FF2B5EF4-FFF2-40B4-BE49-F238E27FC236}">
                <a16:creationId xmlns:a16="http://schemas.microsoft.com/office/drawing/2014/main" id="{872E7938-1A1F-49E9-BD3F-AD3BB1122B4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59309" y="2419158"/>
            <a:ext cx="1662137" cy="519809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2800">
                <a:solidFill>
                  <a:srgbClr val="D71C2D"/>
                </a:solidFill>
                <a:latin typeface="+mj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NUMBER</a:t>
            </a:r>
            <a:endParaRPr lang="en-US" dirty="0"/>
          </a:p>
        </p:txBody>
      </p:sp>
      <p:sp>
        <p:nvSpPr>
          <p:cNvPr id="34" name="Espace réservé du texte 6">
            <a:extLst>
              <a:ext uri="{FF2B5EF4-FFF2-40B4-BE49-F238E27FC236}">
                <a16:creationId xmlns:a16="http://schemas.microsoft.com/office/drawing/2014/main" id="{EB070C30-ED54-4111-85B9-7EF2D73667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59309" y="2844319"/>
            <a:ext cx="1662137" cy="218012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1200" b="1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 err="1"/>
              <a:t>legend</a:t>
            </a:r>
            <a:endParaRPr lang="en-US" dirty="0"/>
          </a:p>
        </p:txBody>
      </p:sp>
      <p:sp>
        <p:nvSpPr>
          <p:cNvPr id="35" name="Espace réservé du texte 6">
            <a:extLst>
              <a:ext uri="{FF2B5EF4-FFF2-40B4-BE49-F238E27FC236}">
                <a16:creationId xmlns:a16="http://schemas.microsoft.com/office/drawing/2014/main" id="{4BB15B79-16BF-4D66-826F-7AEF2522851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459309" y="3358560"/>
            <a:ext cx="1662137" cy="519809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2800">
                <a:solidFill>
                  <a:srgbClr val="D71C2D"/>
                </a:solidFill>
                <a:latin typeface="+mj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NUMBER</a:t>
            </a:r>
            <a:endParaRPr lang="en-US" dirty="0"/>
          </a:p>
        </p:txBody>
      </p:sp>
      <p:sp>
        <p:nvSpPr>
          <p:cNvPr id="36" name="Espace réservé du texte 6">
            <a:extLst>
              <a:ext uri="{FF2B5EF4-FFF2-40B4-BE49-F238E27FC236}">
                <a16:creationId xmlns:a16="http://schemas.microsoft.com/office/drawing/2014/main" id="{8A45E452-4C14-4950-8B21-F03A1793193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59309" y="3783721"/>
            <a:ext cx="1662137" cy="218012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1200" b="1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 err="1"/>
              <a:t>legend</a:t>
            </a:r>
            <a:endParaRPr lang="en-US" dirty="0"/>
          </a:p>
        </p:txBody>
      </p:sp>
      <p:sp>
        <p:nvSpPr>
          <p:cNvPr id="37" name="Espace réservé du texte 6">
            <a:extLst>
              <a:ext uri="{FF2B5EF4-FFF2-40B4-BE49-F238E27FC236}">
                <a16:creationId xmlns:a16="http://schemas.microsoft.com/office/drawing/2014/main" id="{D776C6D3-67CA-4C35-ABAE-02932564E53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59309" y="4351174"/>
            <a:ext cx="1662137" cy="519809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2800">
                <a:solidFill>
                  <a:srgbClr val="D71C2D"/>
                </a:solidFill>
                <a:latin typeface="+mj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NUMBER</a:t>
            </a:r>
            <a:endParaRPr lang="en-US" dirty="0"/>
          </a:p>
        </p:txBody>
      </p:sp>
      <p:sp>
        <p:nvSpPr>
          <p:cNvPr id="38" name="Espace réservé du texte 6">
            <a:extLst>
              <a:ext uri="{FF2B5EF4-FFF2-40B4-BE49-F238E27FC236}">
                <a16:creationId xmlns:a16="http://schemas.microsoft.com/office/drawing/2014/main" id="{373FC5CA-ADBC-4196-960F-FAA2D3EFFF2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459309" y="4776335"/>
            <a:ext cx="1662137" cy="218012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1200" b="1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 err="1"/>
              <a:t>legend</a:t>
            </a:r>
            <a:endParaRPr lang="en-US" dirty="0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FCC736CC-37CF-470F-B1F2-4D9CA18485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40" name="Espace réservé du numéro de diapositive 1">
            <a:extLst>
              <a:ext uri="{FF2B5EF4-FFF2-40B4-BE49-F238E27FC236}">
                <a16:creationId xmlns:a16="http://schemas.microsoft.com/office/drawing/2014/main" id="{3C7EB266-9D67-456F-B9FD-D2EAF9C293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41" name="Picture 33">
            <a:extLst>
              <a:ext uri="{FF2B5EF4-FFF2-40B4-BE49-F238E27FC236}">
                <a16:creationId xmlns:a16="http://schemas.microsoft.com/office/drawing/2014/main" id="{0D2CB81E-6AFA-448F-BFCB-A9D9B052F6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33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82CB31-4B21-454E-8748-DBB565A8B0E4}"/>
              </a:ext>
            </a:extLst>
          </p:cNvPr>
          <p:cNvSpPr/>
          <p:nvPr/>
        </p:nvSpPr>
        <p:spPr>
          <a:xfrm>
            <a:off x="0" y="3954"/>
            <a:ext cx="12192000" cy="1260000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58">
            <a:extLst>
              <a:ext uri="{FF2B5EF4-FFF2-40B4-BE49-F238E27FC236}">
                <a16:creationId xmlns:a16="http://schemas.microsoft.com/office/drawing/2014/main" id="{E1CF08E2-1B29-4AA8-A86B-098C703A3E08}"/>
              </a:ext>
            </a:extLst>
          </p:cNvPr>
          <p:cNvCxnSpPr/>
          <p:nvPr/>
        </p:nvCxnSpPr>
        <p:spPr>
          <a:xfrm flipV="1">
            <a:off x="736125" y="458975"/>
            <a:ext cx="0" cy="476959"/>
          </a:xfrm>
          <a:prstGeom prst="line">
            <a:avLst/>
          </a:prstGeom>
          <a:ln w="12700">
            <a:solidFill>
              <a:srgbClr val="EE23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7210" y="550830"/>
            <a:ext cx="5180038" cy="385103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2000" kern="120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/>
              <a:t>TITLE</a:t>
            </a:r>
            <a:endParaRPr lang="en-US" dirty="0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DDB6EA2F-7CD9-421D-8768-61ABE41E4DD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97210" y="1596044"/>
            <a:ext cx="8897067" cy="4293504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FCC736CC-37CF-470F-B1F2-4D9CA18485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E25264-CD08-8746-8896-AAC2D44D14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281" y="375138"/>
            <a:ext cx="1644768" cy="181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46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option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DDB6EA2F-7CD9-421D-8768-61ABE41E4DD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97210" y="1596044"/>
            <a:ext cx="8897067" cy="4293504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FCC736CC-37CF-470F-B1F2-4D9CA18485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E25264-CD08-8746-8896-AAC2D44D14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281" y="375138"/>
            <a:ext cx="1644768" cy="181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54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4" y="-1"/>
            <a:ext cx="254923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44C9D1A-3750-4E5E-B92A-292FC737C381}"/>
              </a:ext>
            </a:extLst>
          </p:cNvPr>
          <p:cNvSpPr/>
          <p:nvPr userDrawn="1"/>
        </p:nvSpPr>
        <p:spPr>
          <a:xfrm>
            <a:off x="-5" y="0"/>
            <a:ext cx="2549235" cy="6858000"/>
          </a:xfrm>
          <a:prstGeom prst="rect">
            <a:avLst/>
          </a:prstGeom>
          <a:solidFill>
            <a:srgbClr val="00599B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80000"/>
              </a:lnSpc>
              <a:defRPr lang="en-US" sz="3600" kern="1200" spc="110" dirty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931A40B3-B461-4B92-9E65-FDC83575AE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D0805575-A815-4EF1-8238-14489D95AF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ACDC82D9-A755-4F93-82FB-1E7A239DBCF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C1748FF3-8516-447B-8374-D92665AB6A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31" name="Picture 5">
            <a:extLst>
              <a:ext uri="{FF2B5EF4-FFF2-40B4-BE49-F238E27FC236}">
                <a16:creationId xmlns:a16="http://schemas.microsoft.com/office/drawing/2014/main" id="{40123CA7-24FF-4A52-AFDF-7B81416153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C21D3712-F0F5-4373-8A8A-6FFE03C1CF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5964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id="{1FA8CDA0-34E4-4CF0-839D-F242B72AC8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8955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EE30DFD3-C60B-490B-B4AC-8748A341EA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59642" y="1689636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28" name="Espace réservé du texte 6">
            <a:extLst>
              <a:ext uri="{FF2B5EF4-FFF2-40B4-BE49-F238E27FC236}">
                <a16:creationId xmlns:a16="http://schemas.microsoft.com/office/drawing/2014/main" id="{38025965-EDD7-4D27-84C4-8916607BA33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389552" y="1689517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723882FC-2BAB-49CB-A765-629F46941E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35" name="Espace réservé du numéro de diapositive 1">
            <a:extLst>
              <a:ext uri="{FF2B5EF4-FFF2-40B4-BE49-F238E27FC236}">
                <a16:creationId xmlns:a16="http://schemas.microsoft.com/office/drawing/2014/main" id="{89228A1C-A05F-4B8A-BE13-BBF9A80247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6" name="Picture 33">
            <a:extLst>
              <a:ext uri="{FF2B5EF4-FFF2-40B4-BE49-F238E27FC236}">
                <a16:creationId xmlns:a16="http://schemas.microsoft.com/office/drawing/2014/main" id="{152A2DAF-59DF-462E-A81F-7DC4BD61A6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8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B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4" y="-1"/>
            <a:ext cx="254923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44C9D1A-3750-4E5E-B92A-292FC737C381}"/>
              </a:ext>
            </a:extLst>
          </p:cNvPr>
          <p:cNvSpPr/>
          <p:nvPr userDrawn="1"/>
        </p:nvSpPr>
        <p:spPr>
          <a:xfrm>
            <a:off x="0" y="0"/>
            <a:ext cx="2549235" cy="6858000"/>
          </a:xfrm>
          <a:prstGeom prst="rect">
            <a:avLst/>
          </a:prstGeom>
          <a:solidFill>
            <a:srgbClr val="00599B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3600" kern="1200" spc="11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931A40B3-B461-4B92-9E65-FDC83575AE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D0805575-A815-4EF1-8238-14489D95AF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ACDC82D9-A755-4F93-82FB-1E7A239DBCF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C1748FF3-8516-447B-8374-D92665AB6A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31" name="Picture 5">
            <a:extLst>
              <a:ext uri="{FF2B5EF4-FFF2-40B4-BE49-F238E27FC236}">
                <a16:creationId xmlns:a16="http://schemas.microsoft.com/office/drawing/2014/main" id="{40123CA7-24FF-4A52-AFDF-7B81416153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EE30DFD3-C60B-490B-B4AC-8748A341EA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59641" y="1168590"/>
            <a:ext cx="7894713" cy="417112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723882FC-2BAB-49CB-A765-629F46941E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35" name="Espace réservé du numéro de diapositive 1">
            <a:extLst>
              <a:ext uri="{FF2B5EF4-FFF2-40B4-BE49-F238E27FC236}">
                <a16:creationId xmlns:a16="http://schemas.microsoft.com/office/drawing/2014/main" id="{89228A1C-A05F-4B8A-BE13-BBF9A80247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6" name="Picture 33">
            <a:extLst>
              <a:ext uri="{FF2B5EF4-FFF2-40B4-BE49-F238E27FC236}">
                <a16:creationId xmlns:a16="http://schemas.microsoft.com/office/drawing/2014/main" id="{152A2DAF-59DF-462E-A81F-7DC4BD61A6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3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08"/>
            <a:ext cx="2549227" cy="6858000"/>
          </a:xfrm>
          <a:prstGeom prst="rect">
            <a:avLst/>
          </a:prstGeom>
        </p:spPr>
      </p:pic>
      <p:sp>
        <p:nvSpPr>
          <p:cNvPr id="29" name="Rectangle 28"/>
          <p:cNvSpPr/>
          <p:nvPr userDrawn="1"/>
        </p:nvSpPr>
        <p:spPr>
          <a:xfrm>
            <a:off x="-8" y="4108"/>
            <a:ext cx="2549235" cy="6858000"/>
          </a:xfrm>
          <a:prstGeom prst="rect">
            <a:avLst/>
          </a:prstGeom>
          <a:solidFill>
            <a:srgbClr val="00599B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3600" kern="1200" spc="11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931A40B3-B461-4B92-9E65-FDC83575AE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5E011A4F-8F3F-4B7A-BDA6-56B1B33ECA1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4ACF7CCB-136A-44A4-8445-8F3441407BF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A5B9DF71-7A98-40B5-BC80-B19B851A34A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31" name="Picture 5">
            <a:extLst>
              <a:ext uri="{FF2B5EF4-FFF2-40B4-BE49-F238E27FC236}">
                <a16:creationId xmlns:a16="http://schemas.microsoft.com/office/drawing/2014/main" id="{D0921AF2-49B4-42CE-81D9-D330F55597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8EE91706-EB07-4A8F-AC13-F036601FD3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5964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6" name="Text Placeholder 30">
            <a:extLst>
              <a:ext uri="{FF2B5EF4-FFF2-40B4-BE49-F238E27FC236}">
                <a16:creationId xmlns:a16="http://schemas.microsoft.com/office/drawing/2014/main" id="{920EBFC0-731E-4E55-AFBF-EBDF93B318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8955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E507AE65-B9A2-41CC-B169-70170D2ED0F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59642" y="1689636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28" name="Espace réservé du texte 6">
            <a:extLst>
              <a:ext uri="{FF2B5EF4-FFF2-40B4-BE49-F238E27FC236}">
                <a16:creationId xmlns:a16="http://schemas.microsoft.com/office/drawing/2014/main" id="{9F3D3AB9-D71E-410C-A694-93EF4A99C77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389552" y="1689517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38CD0219-3E36-4777-9E25-C6593D45E06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33" name="Espace réservé du numéro de diapositive 1">
            <a:extLst>
              <a:ext uri="{FF2B5EF4-FFF2-40B4-BE49-F238E27FC236}">
                <a16:creationId xmlns:a16="http://schemas.microsoft.com/office/drawing/2014/main" id="{D30DF174-EF18-4002-AD45-18372FFF89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C9DB325-3879-47E6-8588-296A7AC9CB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797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C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08"/>
            <a:ext cx="2549227" cy="6858000"/>
          </a:xfrm>
          <a:prstGeom prst="rect">
            <a:avLst/>
          </a:prstGeom>
        </p:spPr>
      </p:pic>
      <p:sp>
        <p:nvSpPr>
          <p:cNvPr id="29" name="Rectangle 28"/>
          <p:cNvSpPr/>
          <p:nvPr userDrawn="1"/>
        </p:nvSpPr>
        <p:spPr>
          <a:xfrm>
            <a:off x="0" y="4108"/>
            <a:ext cx="2549235" cy="6858000"/>
          </a:xfrm>
          <a:prstGeom prst="rect">
            <a:avLst/>
          </a:prstGeom>
          <a:solidFill>
            <a:srgbClr val="00599B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3600" kern="1200" spc="11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931A40B3-B461-4B92-9E65-FDC83575AE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5E011A4F-8F3F-4B7A-BDA6-56B1B33ECA1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4ACF7CCB-136A-44A4-8445-8F3441407BF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A5B9DF71-7A98-40B5-BC80-B19B851A34A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31" name="Picture 5">
            <a:extLst>
              <a:ext uri="{FF2B5EF4-FFF2-40B4-BE49-F238E27FC236}">
                <a16:creationId xmlns:a16="http://schemas.microsoft.com/office/drawing/2014/main" id="{D0921AF2-49B4-42CE-81D9-D330F55597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E507AE65-B9A2-41CC-B169-70170D2ED0F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59642" y="1155470"/>
            <a:ext cx="7894712" cy="4184242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38CD0219-3E36-4777-9E25-C6593D45E06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33" name="Espace réservé du numéro de diapositive 1">
            <a:extLst>
              <a:ext uri="{FF2B5EF4-FFF2-40B4-BE49-F238E27FC236}">
                <a16:creationId xmlns:a16="http://schemas.microsoft.com/office/drawing/2014/main" id="{D30DF174-EF18-4002-AD45-18372FFF89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C9DB325-3879-47E6-8588-296A7AC9CB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816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B878B3-7578-4C0C-A2AE-1912D519AF79}"/>
              </a:ext>
            </a:extLst>
          </p:cNvPr>
          <p:cNvSpPr/>
          <p:nvPr userDrawn="1"/>
        </p:nvSpPr>
        <p:spPr>
          <a:xfrm flipH="1">
            <a:off x="2549236" y="0"/>
            <a:ext cx="964276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A1B640D5-2A65-4681-AE85-F924DE1ADF1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F4E1F793-A1A5-4D47-826E-AA9559B93A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A650C9FC-A93E-493C-B275-03F7E8CB0B7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2F66C270-983A-494E-9AFA-B5217C3B4D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3600" kern="1200" spc="11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A886774F-8563-4950-80EC-EC5E378C0F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rgbClr val="004489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pic>
        <p:nvPicPr>
          <p:cNvPr id="32" name="Picture 5">
            <a:extLst>
              <a:ext uri="{FF2B5EF4-FFF2-40B4-BE49-F238E27FC236}">
                <a16:creationId xmlns:a16="http://schemas.microsoft.com/office/drawing/2014/main" id="{FFC97D0D-8991-4F63-B148-8A600579B3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F67EEE6-0856-424C-BAD2-D33548D5CC3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25" name="Text Placeholder 30">
            <a:extLst>
              <a:ext uri="{FF2B5EF4-FFF2-40B4-BE49-F238E27FC236}">
                <a16:creationId xmlns:a16="http://schemas.microsoft.com/office/drawing/2014/main" id="{6EE28D32-A5C6-4CFC-844C-F7703118AF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5964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6" name="Text Placeholder 30">
            <a:extLst>
              <a:ext uri="{FF2B5EF4-FFF2-40B4-BE49-F238E27FC236}">
                <a16:creationId xmlns:a16="http://schemas.microsoft.com/office/drawing/2014/main" id="{F8DC861E-3397-479B-805D-DFD5DFE9E38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8955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8" name="Espace réservé du texte 6">
            <a:extLst>
              <a:ext uri="{FF2B5EF4-FFF2-40B4-BE49-F238E27FC236}">
                <a16:creationId xmlns:a16="http://schemas.microsoft.com/office/drawing/2014/main" id="{CFB1FF35-5B30-4E54-9E84-76910E2D5C5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159642" y="1689636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29" name="Espace réservé du texte 6">
            <a:extLst>
              <a:ext uri="{FF2B5EF4-FFF2-40B4-BE49-F238E27FC236}">
                <a16:creationId xmlns:a16="http://schemas.microsoft.com/office/drawing/2014/main" id="{25AB9999-D048-42C7-9016-91DEBBBEC78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389552" y="1689517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3" name="Espace réservé du numéro de diapositive 1">
            <a:extLst>
              <a:ext uri="{FF2B5EF4-FFF2-40B4-BE49-F238E27FC236}">
                <a16:creationId xmlns:a16="http://schemas.microsoft.com/office/drawing/2014/main" id="{5FAFD768-5CCC-4E73-896D-D2357C49F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700338F-487D-4297-86CF-B57EEAC730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012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>
            <a:extLst>
              <a:ext uri="{FF2B5EF4-FFF2-40B4-BE49-F238E27FC236}">
                <a16:creationId xmlns:a16="http://schemas.microsoft.com/office/drawing/2014/main" id="{123A1487-DF4B-4BC1-A5F0-93E8925BCA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" name="Rectangle 2">
            <a:hlinkClick r:id="" action="ppaction://noaction"/>
            <a:extLst>
              <a:ext uri="{FF2B5EF4-FFF2-40B4-BE49-F238E27FC236}">
                <a16:creationId xmlns:a16="http://schemas.microsoft.com/office/drawing/2014/main" id="{A308AFC2-E398-4978-8F0E-AE5750DBD62D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80"/>
          <a:stretch/>
        </p:blipFill>
        <p:spPr>
          <a:xfrm rot="10800000">
            <a:off x="0" y="5750650"/>
            <a:ext cx="12192000" cy="1107350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9" t="28055" r="42927" b="28055"/>
          <a:stretch/>
        </p:blipFill>
        <p:spPr>
          <a:xfrm>
            <a:off x="5568445" y="1"/>
            <a:ext cx="6623555" cy="6858000"/>
          </a:xfrm>
          <a:prstGeom prst="rect">
            <a:avLst/>
          </a:prstGeom>
        </p:spPr>
      </p:pic>
      <p:pic>
        <p:nvPicPr>
          <p:cNvPr id="10" name="Imag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290" y="2934129"/>
            <a:ext cx="2145792" cy="649036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9191361" y="6042715"/>
            <a:ext cx="22092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inci Sans Medium" panose="02000000000000000000" pitchFamily="2" charset="0"/>
                <a:ea typeface="Vinci Sans Extra Light" charset="0"/>
                <a:cs typeface="Vinci Sans Extra Light" charset="0"/>
              </a:rPr>
              <a:t> WORLD LEADER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inci Sans Light" panose="02000000000000000000" pitchFamily="2" charset="0"/>
                <a:ea typeface="Vinci Sans Extra Light" charset="0"/>
                <a:cs typeface="Vinci Sans Extra Light" charset="0"/>
              </a:rPr>
              <a:t>IN SOILS, </a:t>
            </a:r>
            <a:b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inci Sans Light" panose="02000000000000000000" pitchFamily="2" charset="0"/>
                <a:ea typeface="Vinci Sans Extra Light" charset="0"/>
                <a:cs typeface="Vinci Sans Extra Light" charset="0"/>
              </a:rPr>
            </a:b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inci Sans Light" panose="02000000000000000000" pitchFamily="2" charset="0"/>
                <a:ea typeface="Vinci Sans Extra Light" charset="0"/>
                <a:cs typeface="Vinci Sans Extra Light" charset="0"/>
              </a:rPr>
              <a:t>STRUCTURES AND NUCLEAR</a:t>
            </a:r>
          </a:p>
        </p:txBody>
      </p:sp>
      <p:sp>
        <p:nvSpPr>
          <p:cNvPr id="12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94" y="2866723"/>
            <a:ext cx="2801093" cy="71644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2400" b="0" kern="1200" dirty="0" smtClean="0">
                <a:solidFill>
                  <a:srgbClr val="004489"/>
                </a:solidFill>
                <a:latin typeface="Vinci Sans Medium" panose="02000000000000000000" pitchFamily="2" charset="0"/>
                <a:ea typeface="Vinci Sans Medium" panose="02000000000000000000" pitchFamily="2" charset="0"/>
                <a:cs typeface="Vinci Sans Medium" panose="02000000000000000000" pitchFamily="2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PRESENTATION TITLE</a:t>
            </a:r>
          </a:p>
        </p:txBody>
      </p:sp>
      <p:sp>
        <p:nvSpPr>
          <p:cNvPr id="14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1138294" y="3599791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716327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B878B3-7578-4C0C-A2AE-1912D519AF79}"/>
              </a:ext>
            </a:extLst>
          </p:cNvPr>
          <p:cNvSpPr/>
          <p:nvPr userDrawn="1"/>
        </p:nvSpPr>
        <p:spPr>
          <a:xfrm flipH="1">
            <a:off x="2549236" y="0"/>
            <a:ext cx="964276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A1B640D5-2A65-4681-AE85-F924DE1ADF1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F4E1F793-A1A5-4D47-826E-AA9559B93A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A650C9FC-A93E-493C-B275-03F7E8CB0B7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2F66C270-983A-494E-9AFA-B5217C3B4D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3600" kern="1200" spc="11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A886774F-8563-4950-80EC-EC5E378C0F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rgbClr val="004489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pic>
        <p:nvPicPr>
          <p:cNvPr id="32" name="Picture 5">
            <a:extLst>
              <a:ext uri="{FF2B5EF4-FFF2-40B4-BE49-F238E27FC236}">
                <a16:creationId xmlns:a16="http://schemas.microsoft.com/office/drawing/2014/main" id="{FFC97D0D-8991-4F63-B148-8A600579B3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F67EEE6-0856-424C-BAD2-D33548D5CC3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28" name="Espace réservé du texte 6">
            <a:extLst>
              <a:ext uri="{FF2B5EF4-FFF2-40B4-BE49-F238E27FC236}">
                <a16:creationId xmlns:a16="http://schemas.microsoft.com/office/drawing/2014/main" id="{CFB1FF35-5B30-4E54-9E84-76910E2D5C5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159642" y="1168590"/>
            <a:ext cx="7894712" cy="417112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3" name="Espace réservé du numéro de diapositive 1">
            <a:extLst>
              <a:ext uri="{FF2B5EF4-FFF2-40B4-BE49-F238E27FC236}">
                <a16:creationId xmlns:a16="http://schemas.microsoft.com/office/drawing/2014/main" id="{5FAFD768-5CCC-4E73-896D-D2357C49F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700338F-487D-4297-86CF-B57EEAC730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5312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0B046C3-728B-4A48-986E-DFA43FBCBE5D}"/>
              </a:ext>
            </a:extLst>
          </p:cNvPr>
          <p:cNvSpPr/>
          <p:nvPr userDrawn="1"/>
        </p:nvSpPr>
        <p:spPr>
          <a:xfrm>
            <a:off x="0" y="5742039"/>
            <a:ext cx="12192000" cy="1115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652E96C-20F4-4897-AE6E-A4381F5CE0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1959" y="6240668"/>
            <a:ext cx="1926868" cy="324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0" i="0" spc="110" baseline="0">
                <a:solidFill>
                  <a:srgbClr val="004489"/>
                </a:solidFill>
                <a:latin typeface="Vinci Sans Medium" charset="0"/>
                <a:ea typeface="Vinci Sans Medium" charset="0"/>
                <a:cs typeface="Vinci Sans Medium" charset="0"/>
              </a:defRPr>
            </a:lvl1pPr>
          </a:lstStyle>
          <a:p>
            <a:pPr lvl="0"/>
            <a:r>
              <a:rPr lang="en-US" dirty="0"/>
              <a:t>NAME site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456B3CAA-8D97-4629-BC79-1CE11E3515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83691" y="6240668"/>
            <a:ext cx="1926868" cy="324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0" i="0" spc="110" baseline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lvl="0"/>
            <a:r>
              <a:rPr lang="en-US" dirty="0"/>
              <a:t>City, Country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2E434C0-F322-4F1A-B94D-45D63603433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574203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Put your image here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8D6A30B-3B36-4AA7-B1B7-A248B7FC6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11" name="Espace réservé du numéro de diapositive 1">
            <a:extLst>
              <a:ext uri="{FF2B5EF4-FFF2-40B4-BE49-F238E27FC236}">
                <a16:creationId xmlns:a16="http://schemas.microsoft.com/office/drawing/2014/main" id="{7B10AEC7-2E50-417F-BC68-B63EEE2D1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5" name="Picture 33">
            <a:extLst>
              <a:ext uri="{FF2B5EF4-FFF2-40B4-BE49-F238E27FC236}">
                <a16:creationId xmlns:a16="http://schemas.microsoft.com/office/drawing/2014/main" id="{98531C5A-47DF-4A8D-AFC5-A50B061157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72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18/08/2022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08503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18/08/2022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9731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18/08/2022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9419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18/08/2022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4406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18/08/2022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19688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18/08/2022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31000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18/08/2022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52208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18/08/2022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1194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2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182C2319-BEE3-465B-9C33-28E703B847AE}"/>
              </a:ext>
            </a:extLst>
          </p:cNvPr>
          <p:cNvSpPr/>
          <p:nvPr userDrawn="1"/>
        </p:nvSpPr>
        <p:spPr>
          <a:xfrm flipH="1">
            <a:off x="6059488" y="0"/>
            <a:ext cx="6132512" cy="6858000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D914B63-AEAC-439F-B59A-AEBD54623271}"/>
              </a:ext>
            </a:extLst>
          </p:cNvPr>
          <p:cNvSpPr/>
          <p:nvPr/>
        </p:nvSpPr>
        <p:spPr>
          <a:xfrm>
            <a:off x="6737911" y="-270442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2</a:t>
            </a:r>
          </a:p>
        </p:txBody>
      </p:sp>
      <p:pic>
        <p:nvPicPr>
          <p:cNvPr id="46" name="Picture 8">
            <a:extLst>
              <a:ext uri="{FF2B5EF4-FFF2-40B4-BE49-F238E27FC236}">
                <a16:creationId xmlns:a16="http://schemas.microsoft.com/office/drawing/2014/main" id="{DE88C422-8E2B-4226-812F-06FBAB3ED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66322" y="1602540"/>
            <a:ext cx="311150" cy="3175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A56E2BAD-C6C8-4275-A9F4-42C3CA8C0A09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1</a:t>
            </a:r>
          </a:p>
        </p:txBody>
      </p:sp>
      <p:pic>
        <p:nvPicPr>
          <p:cNvPr id="50" name="Picture 5">
            <a:extLst>
              <a:ext uri="{FF2B5EF4-FFF2-40B4-BE49-F238E27FC236}">
                <a16:creationId xmlns:a16="http://schemas.microsoft.com/office/drawing/2014/main" id="{55F3E0A3-6ACE-4DCC-9084-431C04134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pic>
        <p:nvPicPr>
          <p:cNvPr id="11" name="Picture 21">
            <a:extLst>
              <a:ext uri="{FF2B5EF4-FFF2-40B4-BE49-F238E27FC236}">
                <a16:creationId xmlns:a16="http://schemas.microsoft.com/office/drawing/2014/main" id="{8A9CCBEF-2B12-46A8-86F8-735E1D24CD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854BDD56-9D76-4323-AFD6-FFA6D1D1BE1F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BF4A69B-8139-40F5-8369-928B497A3F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19300" y="3039018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A4BA30AC-3C26-426D-A97B-FA49D5095D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3600" kern="1200" spc="300" baseline="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1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2B5D2EDF-5211-4DE1-8BDE-D2545902D8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065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3600" kern="1200" spc="300" baseline="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2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2C1E1BD5-D356-4D12-AFC1-ED26701AE5A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19300" y="3346829"/>
            <a:ext cx="2617788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28" name="Espace réservé du texte 4">
            <a:extLst>
              <a:ext uri="{FF2B5EF4-FFF2-40B4-BE49-F238E27FC236}">
                <a16:creationId xmlns:a16="http://schemas.microsoft.com/office/drawing/2014/main" id="{FD957F6E-8979-4330-BCA7-E6426B33042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19300" y="4524935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29" name="Espace réservé du texte 4">
            <a:extLst>
              <a:ext uri="{FF2B5EF4-FFF2-40B4-BE49-F238E27FC236}">
                <a16:creationId xmlns:a16="http://schemas.microsoft.com/office/drawing/2014/main" id="{520C9CEB-EA1F-404D-B24E-8EB8E4E1CC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19300" y="4832746"/>
            <a:ext cx="2617788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34" name="Espace réservé du texte 4">
            <a:extLst>
              <a:ext uri="{FF2B5EF4-FFF2-40B4-BE49-F238E27FC236}">
                <a16:creationId xmlns:a16="http://schemas.microsoft.com/office/drawing/2014/main" id="{D3B74D16-3FE7-4B4A-A15D-AFFC4203C8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76520" y="3039018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35" name="Espace réservé du texte 4">
            <a:extLst>
              <a:ext uri="{FF2B5EF4-FFF2-40B4-BE49-F238E27FC236}">
                <a16:creationId xmlns:a16="http://schemas.microsoft.com/office/drawing/2014/main" id="{07A2833B-4DED-4C91-93AD-7787F2EFC8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76520" y="3346829"/>
            <a:ext cx="2617788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36" name="Espace réservé du texte 4">
            <a:extLst>
              <a:ext uri="{FF2B5EF4-FFF2-40B4-BE49-F238E27FC236}">
                <a16:creationId xmlns:a16="http://schemas.microsoft.com/office/drawing/2014/main" id="{C30C5B13-27F9-4B3C-B400-93F3F3B63AA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76520" y="4524935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37" name="Espace réservé du texte 4">
            <a:extLst>
              <a:ext uri="{FF2B5EF4-FFF2-40B4-BE49-F238E27FC236}">
                <a16:creationId xmlns:a16="http://schemas.microsoft.com/office/drawing/2014/main" id="{5CF3C2D8-FB5D-4EB2-AF52-FA0954CE772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576520" y="4832746"/>
            <a:ext cx="2617788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/>
              <a:t>LIST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ED7C91B5-8B12-4DD5-85AE-19CBE5C125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524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18/08/2022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86379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18/08/2022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78240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18/08/2022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5421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4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26479158-4A1D-4715-991C-91A53DD2F632}"/>
              </a:ext>
            </a:extLst>
          </p:cNvPr>
          <p:cNvSpPr/>
          <p:nvPr userDrawn="1"/>
        </p:nvSpPr>
        <p:spPr>
          <a:xfrm flipH="1">
            <a:off x="9136849" y="0"/>
            <a:ext cx="3055151" cy="6858000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82C2319-BEE3-465B-9C33-28E703B847AE}"/>
              </a:ext>
            </a:extLst>
          </p:cNvPr>
          <p:cNvSpPr/>
          <p:nvPr userDrawn="1"/>
        </p:nvSpPr>
        <p:spPr>
          <a:xfrm flipH="1">
            <a:off x="3040849" y="0"/>
            <a:ext cx="3055151" cy="6858000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D914B63-AEAC-439F-B59A-AEBD54623271}"/>
              </a:ext>
            </a:extLst>
          </p:cNvPr>
          <p:cNvSpPr/>
          <p:nvPr/>
        </p:nvSpPr>
        <p:spPr>
          <a:xfrm>
            <a:off x="3164317" y="771745"/>
            <a:ext cx="961802" cy="22159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44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2</a:t>
            </a:r>
          </a:p>
        </p:txBody>
      </p:sp>
      <p:pic>
        <p:nvPicPr>
          <p:cNvPr id="46" name="Picture 8">
            <a:extLst>
              <a:ext uri="{FF2B5EF4-FFF2-40B4-BE49-F238E27FC236}">
                <a16:creationId xmlns:a16="http://schemas.microsoft.com/office/drawing/2014/main" id="{DE88C422-8E2B-4226-812F-06FBAB3ED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37727" y="1527886"/>
            <a:ext cx="212520" cy="2168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A56E2BAD-C6C8-4275-A9F4-42C3CA8C0A09}"/>
              </a:ext>
            </a:extLst>
          </p:cNvPr>
          <p:cNvSpPr/>
          <p:nvPr userDrawn="1"/>
        </p:nvSpPr>
        <p:spPr>
          <a:xfrm>
            <a:off x="83431" y="751974"/>
            <a:ext cx="961802" cy="22159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44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1</a:t>
            </a:r>
          </a:p>
        </p:txBody>
      </p:sp>
      <p:pic>
        <p:nvPicPr>
          <p:cNvPr id="50" name="Picture 5">
            <a:extLst>
              <a:ext uri="{FF2B5EF4-FFF2-40B4-BE49-F238E27FC236}">
                <a16:creationId xmlns:a16="http://schemas.microsoft.com/office/drawing/2014/main" id="{55F3E0A3-6ACE-4DCC-9084-431C04134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476" y="1527886"/>
            <a:ext cx="212520" cy="21687"/>
          </a:xfrm>
          <a:prstGeom prst="rect">
            <a:avLst/>
          </a:prstGeom>
        </p:spPr>
      </p:pic>
      <p:pic>
        <p:nvPicPr>
          <p:cNvPr id="11" name="Picture 21">
            <a:extLst>
              <a:ext uri="{FF2B5EF4-FFF2-40B4-BE49-F238E27FC236}">
                <a16:creationId xmlns:a16="http://schemas.microsoft.com/office/drawing/2014/main" id="{8A9CCBEF-2B12-46A8-86F8-735E1D24CD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854BDD56-9D76-4323-AFD6-FFA6D1D1BE1F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BF4A69B-8139-40F5-8369-928B497A3F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3631" y="2435010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A4BA30AC-3C26-426D-A97B-FA49D5095D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7597" y="1375100"/>
            <a:ext cx="2349212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1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2B5D2EDF-5211-4DE1-8BDE-D2545902D8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62748" y="1375100"/>
            <a:ext cx="2349212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2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2C1E1BD5-D356-4D12-AFC1-ED26701AE5A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3631" y="2742821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28" name="Espace réservé du texte 4">
            <a:extLst>
              <a:ext uri="{FF2B5EF4-FFF2-40B4-BE49-F238E27FC236}">
                <a16:creationId xmlns:a16="http://schemas.microsoft.com/office/drawing/2014/main" id="{FD957F6E-8979-4330-BCA7-E6426B33042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3631" y="3920927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29" name="Espace réservé du texte 4">
            <a:extLst>
              <a:ext uri="{FF2B5EF4-FFF2-40B4-BE49-F238E27FC236}">
                <a16:creationId xmlns:a16="http://schemas.microsoft.com/office/drawing/2014/main" id="{520C9CEB-EA1F-404D-B24E-8EB8E4E1CC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3631" y="4228738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34" name="Espace réservé du texte 4">
            <a:extLst>
              <a:ext uri="{FF2B5EF4-FFF2-40B4-BE49-F238E27FC236}">
                <a16:creationId xmlns:a16="http://schemas.microsoft.com/office/drawing/2014/main" id="{D3B74D16-3FE7-4B4A-A15D-AFFC4203C8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08782" y="2435010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35" name="Espace réservé du texte 4">
            <a:extLst>
              <a:ext uri="{FF2B5EF4-FFF2-40B4-BE49-F238E27FC236}">
                <a16:creationId xmlns:a16="http://schemas.microsoft.com/office/drawing/2014/main" id="{07A2833B-4DED-4C91-93AD-7787F2EFC8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08782" y="2742821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36" name="Espace réservé du texte 4">
            <a:extLst>
              <a:ext uri="{FF2B5EF4-FFF2-40B4-BE49-F238E27FC236}">
                <a16:creationId xmlns:a16="http://schemas.microsoft.com/office/drawing/2014/main" id="{C30C5B13-27F9-4B3C-B400-93F3F3B63AA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08782" y="3920927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37" name="Espace réservé du texte 4">
            <a:extLst>
              <a:ext uri="{FF2B5EF4-FFF2-40B4-BE49-F238E27FC236}">
                <a16:creationId xmlns:a16="http://schemas.microsoft.com/office/drawing/2014/main" id="{5CF3C2D8-FB5D-4EB2-AF52-FA0954CE772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08782" y="4228738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98F99CA-BC60-4287-98D9-B1374F61F6F5}"/>
              </a:ext>
            </a:extLst>
          </p:cNvPr>
          <p:cNvSpPr/>
          <p:nvPr userDrawn="1"/>
        </p:nvSpPr>
        <p:spPr>
          <a:xfrm>
            <a:off x="9260317" y="771745"/>
            <a:ext cx="961802" cy="22159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44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4</a:t>
            </a:r>
          </a:p>
        </p:txBody>
      </p:sp>
      <p:pic>
        <p:nvPicPr>
          <p:cNvPr id="65" name="Picture 8">
            <a:extLst>
              <a:ext uri="{FF2B5EF4-FFF2-40B4-BE49-F238E27FC236}">
                <a16:creationId xmlns:a16="http://schemas.microsoft.com/office/drawing/2014/main" id="{2F064BF7-AFD0-4DB6-B654-E181D58408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33727" y="1527886"/>
            <a:ext cx="212520" cy="21687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0A35C99D-08CE-453C-9791-338CDEC7D6C1}"/>
              </a:ext>
            </a:extLst>
          </p:cNvPr>
          <p:cNvSpPr/>
          <p:nvPr userDrawn="1"/>
        </p:nvSpPr>
        <p:spPr>
          <a:xfrm>
            <a:off x="6179431" y="751974"/>
            <a:ext cx="961802" cy="22159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44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3</a:t>
            </a:r>
          </a:p>
        </p:txBody>
      </p:sp>
      <p:pic>
        <p:nvPicPr>
          <p:cNvPr id="67" name="Picture 5">
            <a:extLst>
              <a:ext uri="{FF2B5EF4-FFF2-40B4-BE49-F238E27FC236}">
                <a16:creationId xmlns:a16="http://schemas.microsoft.com/office/drawing/2014/main" id="{936A9E3E-B3C8-4E29-9B97-5994A80E37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87476" y="1527886"/>
            <a:ext cx="212520" cy="21687"/>
          </a:xfrm>
          <a:prstGeom prst="rect">
            <a:avLst/>
          </a:prstGeom>
        </p:spPr>
      </p:pic>
      <p:sp>
        <p:nvSpPr>
          <p:cNvPr id="68" name="Espace réservé du texte 4">
            <a:extLst>
              <a:ext uri="{FF2B5EF4-FFF2-40B4-BE49-F238E27FC236}">
                <a16:creationId xmlns:a16="http://schemas.microsoft.com/office/drawing/2014/main" id="{1960A970-10DF-4112-85E5-CBBD9E4BC3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49631" y="2435010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69" name="Espace réservé du texte 4">
            <a:extLst>
              <a:ext uri="{FF2B5EF4-FFF2-40B4-BE49-F238E27FC236}">
                <a16:creationId xmlns:a16="http://schemas.microsoft.com/office/drawing/2014/main" id="{99843311-92ED-4319-9A3D-D1FCB22505C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603597" y="1375100"/>
            <a:ext cx="2349212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3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70" name="Espace réservé du texte 4">
            <a:extLst>
              <a:ext uri="{FF2B5EF4-FFF2-40B4-BE49-F238E27FC236}">
                <a16:creationId xmlns:a16="http://schemas.microsoft.com/office/drawing/2014/main" id="{8AE017D6-6DFF-4C63-AEA2-0CED5046BF3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658748" y="1375100"/>
            <a:ext cx="2349212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4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71" name="Espace réservé du texte 4">
            <a:extLst>
              <a:ext uri="{FF2B5EF4-FFF2-40B4-BE49-F238E27FC236}">
                <a16:creationId xmlns:a16="http://schemas.microsoft.com/office/drawing/2014/main" id="{A3AD2855-F248-4B8B-BBA2-1D0CADA0C6C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49631" y="2742821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72" name="Espace réservé du texte 4">
            <a:extLst>
              <a:ext uri="{FF2B5EF4-FFF2-40B4-BE49-F238E27FC236}">
                <a16:creationId xmlns:a16="http://schemas.microsoft.com/office/drawing/2014/main" id="{EAE2A74E-E2A1-42D3-A758-95817A757B1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49631" y="3920927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73" name="Espace réservé du texte 4">
            <a:extLst>
              <a:ext uri="{FF2B5EF4-FFF2-40B4-BE49-F238E27FC236}">
                <a16:creationId xmlns:a16="http://schemas.microsoft.com/office/drawing/2014/main" id="{56612799-F676-4B89-AC41-BBA98FA8524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949631" y="4228738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74" name="Espace réservé du texte 4">
            <a:extLst>
              <a:ext uri="{FF2B5EF4-FFF2-40B4-BE49-F238E27FC236}">
                <a16:creationId xmlns:a16="http://schemas.microsoft.com/office/drawing/2014/main" id="{D59A5971-E5EC-42EA-87E4-4C58112CA4F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004782" y="2435010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75" name="Espace réservé du texte 4">
            <a:extLst>
              <a:ext uri="{FF2B5EF4-FFF2-40B4-BE49-F238E27FC236}">
                <a16:creationId xmlns:a16="http://schemas.microsoft.com/office/drawing/2014/main" id="{6DF26DBD-D686-4434-B4F9-8D83A0405C8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004782" y="2742821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76" name="Espace réservé du texte 4">
            <a:extLst>
              <a:ext uri="{FF2B5EF4-FFF2-40B4-BE49-F238E27FC236}">
                <a16:creationId xmlns:a16="http://schemas.microsoft.com/office/drawing/2014/main" id="{0B073FAE-B72E-4C69-A4D9-F462569A42D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004782" y="3920927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77" name="Espace réservé du texte 4">
            <a:extLst>
              <a:ext uri="{FF2B5EF4-FFF2-40B4-BE49-F238E27FC236}">
                <a16:creationId xmlns:a16="http://schemas.microsoft.com/office/drawing/2014/main" id="{5E4DFCB0-374A-43FF-818E-97B8DD11E4A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004782" y="4228738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pic>
        <p:nvPicPr>
          <p:cNvPr id="80" name="Image 79">
            <a:extLst>
              <a:ext uri="{FF2B5EF4-FFF2-40B4-BE49-F238E27FC236}">
                <a16:creationId xmlns:a16="http://schemas.microsoft.com/office/drawing/2014/main" id="{9A51592A-566E-4091-9B3D-FC5FCA0D59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66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5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 userDrawn="1"/>
        </p:nvSpPr>
        <p:spPr>
          <a:xfrm flipH="1">
            <a:off x="0" y="3893999"/>
            <a:ext cx="12200314" cy="1266057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82C2319-BEE3-465B-9C33-28E703B847AE}"/>
              </a:ext>
            </a:extLst>
          </p:cNvPr>
          <p:cNvSpPr/>
          <p:nvPr userDrawn="1"/>
        </p:nvSpPr>
        <p:spPr>
          <a:xfrm flipH="1">
            <a:off x="-8314" y="1293614"/>
            <a:ext cx="12200314" cy="1341489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D914B63-AEAC-439F-B59A-AEBD54623271}"/>
              </a:ext>
            </a:extLst>
          </p:cNvPr>
          <p:cNvSpPr/>
          <p:nvPr/>
        </p:nvSpPr>
        <p:spPr>
          <a:xfrm>
            <a:off x="186108" y="1007952"/>
            <a:ext cx="807913" cy="18466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2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2</a:t>
            </a:r>
          </a:p>
        </p:txBody>
      </p:sp>
      <p:pic>
        <p:nvPicPr>
          <p:cNvPr id="46" name="Picture 8">
            <a:extLst>
              <a:ext uri="{FF2B5EF4-FFF2-40B4-BE49-F238E27FC236}">
                <a16:creationId xmlns:a16="http://schemas.microsoft.com/office/drawing/2014/main" id="{DE88C422-8E2B-4226-812F-06FBAB3ED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2574" y="1764093"/>
            <a:ext cx="212520" cy="2168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A56E2BAD-C6C8-4275-A9F4-42C3CA8C0A09}"/>
              </a:ext>
            </a:extLst>
          </p:cNvPr>
          <p:cNvSpPr/>
          <p:nvPr userDrawn="1"/>
        </p:nvSpPr>
        <p:spPr>
          <a:xfrm>
            <a:off x="160375" y="-228928"/>
            <a:ext cx="807913" cy="18466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2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1</a:t>
            </a:r>
          </a:p>
        </p:txBody>
      </p:sp>
      <p:pic>
        <p:nvPicPr>
          <p:cNvPr id="50" name="Picture 5">
            <a:extLst>
              <a:ext uri="{FF2B5EF4-FFF2-40B4-BE49-F238E27FC236}">
                <a16:creationId xmlns:a16="http://schemas.microsoft.com/office/drawing/2014/main" id="{55F3E0A3-6ACE-4DCC-9084-431C04134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476" y="546984"/>
            <a:ext cx="212520" cy="21687"/>
          </a:xfrm>
          <a:prstGeom prst="rect">
            <a:avLst/>
          </a:prstGeom>
        </p:spPr>
      </p:pic>
      <p:pic>
        <p:nvPicPr>
          <p:cNvPr id="11" name="Picture 21">
            <a:extLst>
              <a:ext uri="{FF2B5EF4-FFF2-40B4-BE49-F238E27FC236}">
                <a16:creationId xmlns:a16="http://schemas.microsoft.com/office/drawing/2014/main" id="{8A9CCBEF-2B12-46A8-86F8-735E1D24CD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854BDD56-9D76-4323-AFD6-FFA6D1D1BE1F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A4BA30AC-3C26-426D-A97B-FA49D5095D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7597" y="394198"/>
            <a:ext cx="2349212" cy="89941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1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2B5D2EDF-5211-4DE1-8BDE-D2545902D8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7595" y="1611307"/>
            <a:ext cx="2349212" cy="9809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2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34" name="Espace réservé du texte 4">
            <a:extLst>
              <a:ext uri="{FF2B5EF4-FFF2-40B4-BE49-F238E27FC236}">
                <a16:creationId xmlns:a16="http://schemas.microsoft.com/office/drawing/2014/main" id="{D3B74D16-3FE7-4B4A-A15D-AFFC4203C8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178294" y="375802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35" name="Espace réservé du texte 4">
            <a:extLst>
              <a:ext uri="{FF2B5EF4-FFF2-40B4-BE49-F238E27FC236}">
                <a16:creationId xmlns:a16="http://schemas.microsoft.com/office/drawing/2014/main" id="{07A2833B-4DED-4C91-93AD-7787F2EFC8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178294" y="683613"/>
            <a:ext cx="2074935" cy="6100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98F99CA-BC60-4287-98D9-B1374F61F6F5}"/>
              </a:ext>
            </a:extLst>
          </p:cNvPr>
          <p:cNvSpPr/>
          <p:nvPr userDrawn="1"/>
        </p:nvSpPr>
        <p:spPr>
          <a:xfrm>
            <a:off x="158291" y="3572606"/>
            <a:ext cx="807913" cy="18466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2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4</a:t>
            </a:r>
          </a:p>
        </p:txBody>
      </p:sp>
      <p:pic>
        <p:nvPicPr>
          <p:cNvPr id="65" name="Picture 8">
            <a:extLst>
              <a:ext uri="{FF2B5EF4-FFF2-40B4-BE49-F238E27FC236}">
                <a16:creationId xmlns:a16="http://schemas.microsoft.com/office/drawing/2014/main" id="{2F064BF7-AFD0-4DB6-B654-E181D58408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4757" y="4328747"/>
            <a:ext cx="212520" cy="21687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0A35C99D-08CE-453C-9791-338CDEC7D6C1}"/>
              </a:ext>
            </a:extLst>
          </p:cNvPr>
          <p:cNvSpPr/>
          <p:nvPr userDrawn="1"/>
        </p:nvSpPr>
        <p:spPr>
          <a:xfrm>
            <a:off x="161709" y="2329302"/>
            <a:ext cx="807913" cy="18466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2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3</a:t>
            </a:r>
          </a:p>
        </p:txBody>
      </p:sp>
      <p:pic>
        <p:nvPicPr>
          <p:cNvPr id="67" name="Picture 5">
            <a:extLst>
              <a:ext uri="{FF2B5EF4-FFF2-40B4-BE49-F238E27FC236}">
                <a16:creationId xmlns:a16="http://schemas.microsoft.com/office/drawing/2014/main" id="{936A9E3E-B3C8-4E29-9B97-5994A80E37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810" y="3105214"/>
            <a:ext cx="212520" cy="21687"/>
          </a:xfrm>
          <a:prstGeom prst="rect">
            <a:avLst/>
          </a:prstGeom>
        </p:spPr>
      </p:pic>
      <p:sp>
        <p:nvSpPr>
          <p:cNvPr id="69" name="Espace réservé du texte 4">
            <a:extLst>
              <a:ext uri="{FF2B5EF4-FFF2-40B4-BE49-F238E27FC236}">
                <a16:creationId xmlns:a16="http://schemas.microsoft.com/office/drawing/2014/main" id="{99843311-92ED-4319-9A3D-D1FCB22505C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8931" y="2952428"/>
            <a:ext cx="2349212" cy="89941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3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70" name="Espace réservé du texte 4">
            <a:extLst>
              <a:ext uri="{FF2B5EF4-FFF2-40B4-BE49-F238E27FC236}">
                <a16:creationId xmlns:a16="http://schemas.microsoft.com/office/drawing/2014/main" id="{8AE017D6-6DFF-4C63-AEA2-0CED5046BF3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79778" y="4175961"/>
            <a:ext cx="2349212" cy="9259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4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pic>
        <p:nvPicPr>
          <p:cNvPr id="80" name="Image 79">
            <a:extLst>
              <a:ext uri="{FF2B5EF4-FFF2-40B4-BE49-F238E27FC236}">
                <a16:creationId xmlns:a16="http://schemas.microsoft.com/office/drawing/2014/main" id="{9A51592A-566E-4091-9B3D-FC5FCA0D59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38" name="Rectangle 37"/>
          <p:cNvSpPr/>
          <p:nvPr userDrawn="1"/>
        </p:nvSpPr>
        <p:spPr>
          <a:xfrm>
            <a:off x="141977" y="4847642"/>
            <a:ext cx="807913" cy="18466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2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5</a:t>
            </a:r>
          </a:p>
        </p:txBody>
      </p:sp>
      <p:pic>
        <p:nvPicPr>
          <p:cNvPr id="3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8443" y="5603783"/>
            <a:ext cx="212520" cy="21687"/>
          </a:xfrm>
          <a:prstGeom prst="rect">
            <a:avLst/>
          </a:prstGeom>
        </p:spPr>
      </p:pic>
      <p:sp>
        <p:nvSpPr>
          <p:cNvPr id="40" name="Espace réservé du texte 4"/>
          <p:cNvSpPr>
            <a:spLocks noGrp="1"/>
          </p:cNvSpPr>
          <p:nvPr>
            <p:ph type="body" sz="quarter" idx="38" hasCustomPrompt="1"/>
          </p:nvPr>
        </p:nvSpPr>
        <p:spPr>
          <a:xfrm>
            <a:off x="463464" y="5450997"/>
            <a:ext cx="2349212" cy="9259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5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43" name="Espace réservé du texte 4"/>
          <p:cNvSpPr>
            <a:spLocks noGrp="1"/>
          </p:cNvSpPr>
          <p:nvPr>
            <p:ph type="body" sz="quarter" idx="39" hasCustomPrompt="1"/>
          </p:nvPr>
        </p:nvSpPr>
        <p:spPr>
          <a:xfrm>
            <a:off x="3178294" y="1625899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45" name="Espace réservé du texte 4"/>
          <p:cNvSpPr>
            <a:spLocks noGrp="1"/>
          </p:cNvSpPr>
          <p:nvPr>
            <p:ph type="body" sz="quarter" idx="40" hasCustomPrompt="1"/>
          </p:nvPr>
        </p:nvSpPr>
        <p:spPr>
          <a:xfrm>
            <a:off x="3178294" y="1933710"/>
            <a:ext cx="2074935" cy="6100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47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3178294" y="2946546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49" name="Espace réservé du texte 4"/>
          <p:cNvSpPr>
            <a:spLocks noGrp="1"/>
          </p:cNvSpPr>
          <p:nvPr>
            <p:ph type="body" sz="quarter" idx="42" hasCustomPrompt="1"/>
          </p:nvPr>
        </p:nvSpPr>
        <p:spPr>
          <a:xfrm>
            <a:off x="3178294" y="3254357"/>
            <a:ext cx="2074935" cy="6100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51" name="Espace réservé du texte 4"/>
          <p:cNvSpPr>
            <a:spLocks noGrp="1"/>
          </p:cNvSpPr>
          <p:nvPr>
            <p:ph type="body" sz="quarter" idx="43" hasCustomPrompt="1"/>
          </p:nvPr>
        </p:nvSpPr>
        <p:spPr>
          <a:xfrm>
            <a:off x="3178294" y="4179642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52" name="Espace réservé du texte 4"/>
          <p:cNvSpPr>
            <a:spLocks noGrp="1"/>
          </p:cNvSpPr>
          <p:nvPr>
            <p:ph type="body" sz="quarter" idx="44" hasCustomPrompt="1"/>
          </p:nvPr>
        </p:nvSpPr>
        <p:spPr>
          <a:xfrm>
            <a:off x="3178294" y="4487453"/>
            <a:ext cx="2074935" cy="6100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53" name="Espace réservé du texte 4"/>
          <p:cNvSpPr>
            <a:spLocks noGrp="1"/>
          </p:cNvSpPr>
          <p:nvPr>
            <p:ph type="body" sz="quarter" idx="45" hasCustomPrompt="1"/>
          </p:nvPr>
        </p:nvSpPr>
        <p:spPr>
          <a:xfrm>
            <a:off x="3180126" y="5444699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54" name="Espace réservé du texte 4"/>
          <p:cNvSpPr>
            <a:spLocks noGrp="1"/>
          </p:cNvSpPr>
          <p:nvPr>
            <p:ph type="body" sz="quarter" idx="46" hasCustomPrompt="1"/>
          </p:nvPr>
        </p:nvSpPr>
        <p:spPr>
          <a:xfrm>
            <a:off x="3180126" y="5752510"/>
            <a:ext cx="2074935" cy="6100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7138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4C8DCAD2-344D-456D-BAFD-A515132AEA97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rgbClr val="002440">
                  <a:alpha val="36000"/>
                </a:srgbClr>
              </a:gs>
              <a:gs pos="100000">
                <a:srgbClr val="00487E">
                  <a:alpha val="7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1">
            <a:extLst>
              <a:ext uri="{FF2B5EF4-FFF2-40B4-BE49-F238E27FC236}">
                <a16:creationId xmlns:a16="http://schemas.microsoft.com/office/drawing/2014/main" id="{792D9AA0-F1DE-4D74-BE32-3A32EC228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DA24B921-E2CF-4D68-BFFB-26261BE36DF7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39B096A-952C-440A-9999-D181DA015C1D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chemeClr val="bg1">
                    <a:alpha val="19000"/>
                  </a:schemeClr>
                </a:solidFill>
                <a:latin typeface="Vinci Sans Black" charset="0"/>
                <a:ea typeface="Vinci Sans Black" charset="0"/>
                <a:cs typeface="Vinci Sans Black" charset="0"/>
              </a:rPr>
              <a:t>1</a:t>
            </a:r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5AA720F3-0F37-44F9-A5F8-9666D4D0BD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ACA82C72-A703-4D84-90D5-59ECBF5326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36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1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pic>
        <p:nvPicPr>
          <p:cNvPr id="9" name="Picture 21">
            <a:extLst>
              <a:ext uri="{FF2B5EF4-FFF2-40B4-BE49-F238E27FC236}">
                <a16:creationId xmlns:a16="http://schemas.microsoft.com/office/drawing/2014/main" id="{FBBF32CA-A518-4406-B322-7FA8B15BC1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0" name="Rectangle 9">
            <a:hlinkClick r:id="" action="ppaction://noaction"/>
            <a:extLst>
              <a:ext uri="{FF2B5EF4-FFF2-40B4-BE49-F238E27FC236}">
                <a16:creationId xmlns:a16="http://schemas.microsoft.com/office/drawing/2014/main" id="{036009D5-7FAF-481D-A943-72F925A46B20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5948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" y="-1"/>
            <a:ext cx="12192008" cy="67803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13E6A5-483F-4140-AD19-11CCC3E8C23E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rgbClr val="002440">
                  <a:alpha val="36000"/>
                </a:srgbClr>
              </a:gs>
              <a:gs pos="100000">
                <a:srgbClr val="00487E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1">
            <a:extLst>
              <a:ext uri="{FF2B5EF4-FFF2-40B4-BE49-F238E27FC236}">
                <a16:creationId xmlns:a16="http://schemas.microsoft.com/office/drawing/2014/main" id="{792D9AA0-F1DE-4D74-BE32-3A32EC228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DA24B921-E2CF-4D68-BFFB-26261BE36DF7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39B096A-952C-440A-9999-D181DA015C1D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chemeClr val="bg1">
                    <a:alpha val="19000"/>
                  </a:schemeClr>
                </a:solidFill>
                <a:latin typeface="Vinci Sans Black" charset="0"/>
                <a:ea typeface="Vinci Sans Black" charset="0"/>
                <a:cs typeface="Vinci Sans Black" charset="0"/>
              </a:rPr>
              <a:t>2</a:t>
            </a:r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5AA720F3-0F37-44F9-A5F8-9666D4D0BD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ACA82C72-A703-4D84-90D5-59ECBF5326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36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2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30522F5D-A588-4BB4-B965-DC7CE0DF5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075F44AF-D108-4B5F-B39F-6FCAB4E062C9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8227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13E6A5-483F-4140-AD19-11CCC3E8C23E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rgbClr val="002440">
                  <a:alpha val="36000"/>
                </a:srgbClr>
              </a:gs>
              <a:gs pos="100000">
                <a:srgbClr val="00487E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1">
            <a:extLst>
              <a:ext uri="{FF2B5EF4-FFF2-40B4-BE49-F238E27FC236}">
                <a16:creationId xmlns:a16="http://schemas.microsoft.com/office/drawing/2014/main" id="{792D9AA0-F1DE-4D74-BE32-3A32EC228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DA24B921-E2CF-4D68-BFFB-26261BE36DF7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39B096A-952C-440A-9999-D181DA015C1D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chemeClr val="bg1">
                    <a:alpha val="19000"/>
                  </a:schemeClr>
                </a:solidFill>
                <a:latin typeface="Vinci Sans Black" charset="0"/>
                <a:ea typeface="Vinci Sans Black" charset="0"/>
                <a:cs typeface="Vinci Sans Black" charset="0"/>
              </a:rPr>
              <a:t>3</a:t>
            </a:r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5AA720F3-0F37-44F9-A5F8-9666D4D0BD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ACA82C72-A703-4D84-90D5-59ECBF5326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36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3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30522F5D-A588-4BB4-B965-DC7CE0DF5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075F44AF-D108-4B5F-B39F-6FCAB4E062C9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0303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12192000" cy="684106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13E6A5-483F-4140-AD19-11CCC3E8C23E}"/>
              </a:ext>
            </a:extLst>
          </p:cNvPr>
          <p:cNvSpPr/>
          <p:nvPr userDrawn="1"/>
        </p:nvSpPr>
        <p:spPr>
          <a:xfrm>
            <a:off x="-7" y="0"/>
            <a:ext cx="12192001" cy="6858000"/>
          </a:xfrm>
          <a:prstGeom prst="rect">
            <a:avLst/>
          </a:prstGeom>
          <a:gradFill>
            <a:gsLst>
              <a:gs pos="0">
                <a:srgbClr val="002440">
                  <a:alpha val="36000"/>
                </a:srgbClr>
              </a:gs>
              <a:gs pos="100000">
                <a:srgbClr val="00487E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1">
            <a:extLst>
              <a:ext uri="{FF2B5EF4-FFF2-40B4-BE49-F238E27FC236}">
                <a16:creationId xmlns:a16="http://schemas.microsoft.com/office/drawing/2014/main" id="{792D9AA0-F1DE-4D74-BE32-3A32EC228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DA24B921-E2CF-4D68-BFFB-26261BE36DF7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39B096A-952C-440A-9999-D181DA015C1D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chemeClr val="bg1">
                    <a:alpha val="19000"/>
                  </a:schemeClr>
                </a:solidFill>
                <a:latin typeface="Vinci Sans Black" charset="0"/>
                <a:ea typeface="Vinci Sans Black" charset="0"/>
                <a:cs typeface="Vinci Sans Black" charset="0"/>
              </a:rPr>
              <a:t>4</a:t>
            </a:r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5AA720F3-0F37-44F9-A5F8-9666D4D0BD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ACA82C72-A703-4D84-90D5-59ECBF5326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36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4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30522F5D-A588-4BB4-B965-DC7CE0DF5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075F44AF-D108-4B5F-B39F-6FCAB4E062C9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1557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E8673B3-F88B-43EE-B908-0F6BA1E41C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6203A-9E82-46D3-826D-BB98CB91E49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691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1" r:id="rId2"/>
    <p:sldLayoutId id="2147483666" r:id="rId3"/>
    <p:sldLayoutId id="2147483676" r:id="rId4"/>
    <p:sldLayoutId id="2147483686" r:id="rId5"/>
    <p:sldLayoutId id="2147483669" r:id="rId6"/>
    <p:sldLayoutId id="2147483670" r:id="rId7"/>
    <p:sldLayoutId id="2147483677" r:id="rId8"/>
    <p:sldLayoutId id="2147483678" r:id="rId9"/>
    <p:sldLayoutId id="2147483687" r:id="rId10"/>
    <p:sldLayoutId id="2147483671" r:id="rId11"/>
    <p:sldLayoutId id="2147483661" r:id="rId12"/>
    <p:sldLayoutId id="2147483681" r:id="rId13"/>
    <p:sldLayoutId id="2147483724" r:id="rId14"/>
    <p:sldLayoutId id="2147483672" r:id="rId15"/>
    <p:sldLayoutId id="2147483682" r:id="rId16"/>
    <p:sldLayoutId id="2147483674" r:id="rId17"/>
    <p:sldLayoutId id="2147483688" r:id="rId18"/>
    <p:sldLayoutId id="2147483673" r:id="rId19"/>
    <p:sldLayoutId id="2147483685" r:id="rId20"/>
    <p:sldLayoutId id="2147483675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7E222-3C1D-46E2-BFAD-D37DCC5931F9}" type="datetimeFigureOut">
              <a:rPr lang="fr-FR" smtClean="0"/>
              <a:t>18/08/2022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0555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41"/>
          </p:nvPr>
        </p:nvSpPr>
        <p:spPr>
          <a:xfrm>
            <a:off x="187137" y="2378201"/>
            <a:ext cx="4054123" cy="2383363"/>
          </a:xfrm>
        </p:spPr>
        <p:txBody>
          <a:bodyPr/>
          <a:lstStyle/>
          <a:p>
            <a:r>
              <a:rPr lang="es-ES" sz="3600" dirty="0" err="1"/>
              <a:t>Episode</a:t>
            </a:r>
            <a:r>
              <a:rPr lang="es-ES" sz="3600" dirty="0"/>
              <a:t> 8: </a:t>
            </a:r>
            <a:r>
              <a:rPr lang="es-ES" sz="4800" b="1" dirty="0"/>
              <a:t>Management </a:t>
            </a:r>
            <a:r>
              <a:rPr lang="es-ES" sz="4800" b="1" dirty="0" err="1"/>
              <a:t>of</a:t>
            </a:r>
            <a:r>
              <a:rPr lang="es-ES" sz="4800" b="1" dirty="0"/>
              <a:t> Change</a:t>
            </a:r>
            <a:endParaRPr lang="es-ES" sz="2800" b="1" dirty="0"/>
          </a:p>
          <a:p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554990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AC0A2CE-18E0-6B4B-8D9B-40242CD52B78}"/>
              </a:ext>
            </a:extLst>
          </p:cNvPr>
          <p:cNvSpPr/>
          <p:nvPr/>
        </p:nvSpPr>
        <p:spPr>
          <a:xfrm>
            <a:off x="1104905" y="5045437"/>
            <a:ext cx="8904176" cy="11484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489CCF"/>
              </a:highlight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4CA58FD-087B-A44A-82DF-E7F1DAA2A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029" y="6201595"/>
            <a:ext cx="551473" cy="55147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C740B99-BE4B-4900-A48F-9CF3102246B1}"/>
              </a:ext>
            </a:extLst>
          </p:cNvPr>
          <p:cNvSpPr txBox="1"/>
          <p:nvPr/>
        </p:nvSpPr>
        <p:spPr>
          <a:xfrm>
            <a:off x="1104905" y="5388806"/>
            <a:ext cx="9015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All begins with the question: </a:t>
            </a:r>
            <a:r>
              <a:rPr lang="en-US" sz="2400" b="1" dirty="0"/>
              <a:t>“can this change impact my safety”?</a:t>
            </a:r>
            <a:endParaRPr lang="en-US" sz="20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468E2BF-34D5-4846-8668-8D349860369A}"/>
              </a:ext>
            </a:extLst>
          </p:cNvPr>
          <p:cNvSpPr txBox="1"/>
          <p:nvPr/>
        </p:nvSpPr>
        <p:spPr>
          <a:xfrm>
            <a:off x="3501955" y="211765"/>
            <a:ext cx="4649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4489"/>
                </a:solidFill>
                <a:latin typeface="VinciSans" panose="02000000000000000000" pitchFamily="2" charset="0"/>
              </a:rPr>
              <a:t>Management of Change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937BC5-C584-465A-8AE4-656A95DE8C5D}"/>
              </a:ext>
            </a:extLst>
          </p:cNvPr>
          <p:cNvSpPr/>
          <p:nvPr/>
        </p:nvSpPr>
        <p:spPr>
          <a:xfrm>
            <a:off x="58363" y="1039828"/>
            <a:ext cx="973739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dirty="0">
              <a:solidFill>
                <a:srgbClr val="004489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fr-FR" sz="2800" b="1" dirty="0" err="1">
                <a:solidFill>
                  <a:srgbClr val="004489"/>
                </a:solidFill>
                <a:latin typeface="VinciSans" panose="02000000000000000000" pitchFamily="2" charset="0"/>
              </a:rPr>
              <a:t>What</a:t>
            </a:r>
            <a:r>
              <a:rPr lang="fr-FR" sz="2800" b="1" dirty="0">
                <a:solidFill>
                  <a:srgbClr val="004489"/>
                </a:solidFill>
                <a:latin typeface="VinciSans" panose="02000000000000000000" pitchFamily="2" charset="0"/>
              </a:rPr>
              <a:t> </a:t>
            </a:r>
            <a:r>
              <a:rPr lang="fr-FR" sz="2800" b="1" dirty="0" err="1">
                <a:solidFill>
                  <a:srgbClr val="004489"/>
                </a:solidFill>
                <a:latin typeface="VinciSans" panose="02000000000000000000" pitchFamily="2" charset="0"/>
              </a:rPr>
              <a:t>is</a:t>
            </a:r>
            <a:r>
              <a:rPr lang="fr-FR" sz="2800" b="1" dirty="0">
                <a:solidFill>
                  <a:srgbClr val="004489"/>
                </a:solidFill>
                <a:latin typeface="VinciSans" panose="02000000000000000000" pitchFamily="2" charset="0"/>
              </a:rPr>
              <a:t> Management of Change?</a:t>
            </a:r>
          </a:p>
          <a:p>
            <a:endParaRPr lang="fr-FR" sz="2800" b="1" dirty="0">
              <a:solidFill>
                <a:srgbClr val="004489"/>
              </a:solidFill>
              <a:latin typeface="VinciSans" panose="02000000000000000000" pitchFamily="2" charset="0"/>
            </a:endParaRPr>
          </a:p>
          <a:p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Management of Change (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MoC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system is a combination of policies and procedures used to evaluate the potential impacts of a proposed change including equipment, materials, procedures and personnel so that it does not result in unacceptable risks for the job site operations.</a:t>
            </a:r>
          </a:p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Deep analysis into the causes of our major incidents reveals that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HiPo</a:t>
            </a:r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events and severe injury occur at a disproportional rate </a:t>
            </a:r>
            <a:r>
              <a:rPr lang="en-US" sz="1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during unusual and non-routine work activities.</a:t>
            </a:r>
          </a:p>
          <a:p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Integrating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MoC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process in safety can effectively decrease the occurrence of undesirable change-induced events.</a:t>
            </a:r>
          </a:p>
        </p:txBody>
      </p:sp>
    </p:spTree>
    <p:extLst>
      <p:ext uri="{BB962C8B-B14F-4D97-AF65-F5344CB8AC3E}">
        <p14:creationId xmlns:p14="http://schemas.microsoft.com/office/powerpoint/2010/main" val="2956485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94CA58FD-087B-A44A-82DF-E7F1DAA2A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029" y="6201595"/>
            <a:ext cx="551473" cy="55147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8937BC5-C584-465A-8AE4-656A95DE8C5D}"/>
              </a:ext>
            </a:extLst>
          </p:cNvPr>
          <p:cNvSpPr/>
          <p:nvPr/>
        </p:nvSpPr>
        <p:spPr>
          <a:xfrm>
            <a:off x="308040" y="979468"/>
            <a:ext cx="6374862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dirty="0">
              <a:solidFill>
                <a:srgbClr val="004489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l"/>
            <a:r>
              <a:rPr lang="en-US" sz="2800" b="1" dirty="0">
                <a:solidFill>
                  <a:srgbClr val="004489"/>
                </a:solidFill>
                <a:latin typeface="VinciSans" panose="02000000000000000000" pitchFamily="2" charset="0"/>
              </a:rPr>
              <a:t>Recognize a change</a:t>
            </a:r>
          </a:p>
          <a:p>
            <a:pPr algn="l"/>
            <a:endParaRPr lang="en-US" sz="2800" b="1" dirty="0">
              <a:solidFill>
                <a:srgbClr val="004489"/>
              </a:solidFill>
              <a:latin typeface="VinciSans" panose="02000000000000000000" pitchFamily="2" charset="0"/>
            </a:endParaRPr>
          </a:p>
          <a:p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first step is to RECOGNIZE WHEN THERE IS A CHANGE</a:t>
            </a:r>
          </a:p>
          <a:p>
            <a:endParaRPr lang="en-US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MoC</a:t>
            </a:r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process is initiated when someone, anyone, either or recognizes that a change situation is developing or identifies the need for change</a:t>
            </a: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 employees have the liberty report a change or to suggest modifications and/or improvements that they believe will have a positive or negative impact on their workplace</a:t>
            </a:r>
            <a:endParaRPr lang="fr-FR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800" b="1" dirty="0">
              <a:solidFill>
                <a:srgbClr val="004489"/>
              </a:solidFill>
              <a:latin typeface="VinciSans" panose="02000000000000000000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48048A3-C0D6-4E67-A30C-05EA4824340B}"/>
              </a:ext>
            </a:extLst>
          </p:cNvPr>
          <p:cNvSpPr txBox="1"/>
          <p:nvPr/>
        </p:nvSpPr>
        <p:spPr>
          <a:xfrm>
            <a:off x="4014280" y="254137"/>
            <a:ext cx="4649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4489"/>
                </a:solidFill>
                <a:latin typeface="VinciSans" panose="02000000000000000000" pitchFamily="2" charset="0"/>
              </a:rPr>
              <a:t>Management of Change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14BB303-444B-431D-A5A2-CD0CE10967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0933" y="2701582"/>
            <a:ext cx="4833027" cy="270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74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>
            <a:extLst>
              <a:ext uri="{FF2B5EF4-FFF2-40B4-BE49-F238E27FC236}">
                <a16:creationId xmlns:a16="http://schemas.microsoft.com/office/drawing/2014/main" id="{94CA58FD-087B-A44A-82DF-E7F1DAA2A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029" y="6201595"/>
            <a:ext cx="551473" cy="55147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8937BC5-C584-465A-8AE4-656A95DE8C5D}"/>
              </a:ext>
            </a:extLst>
          </p:cNvPr>
          <p:cNvSpPr/>
          <p:nvPr/>
        </p:nvSpPr>
        <p:spPr>
          <a:xfrm>
            <a:off x="145664" y="166588"/>
            <a:ext cx="6745010" cy="8441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dirty="0">
              <a:solidFill>
                <a:srgbClr val="004489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l"/>
            <a:r>
              <a:rPr lang="en-US" sz="2800" b="1" dirty="0">
                <a:solidFill>
                  <a:srgbClr val="004489"/>
                </a:solidFill>
                <a:latin typeface="VinciSans" panose="02000000000000000000" pitchFamily="2" charset="0"/>
              </a:rPr>
              <a:t>Types of Change</a:t>
            </a:r>
          </a:p>
          <a:p>
            <a:pPr algn="l"/>
            <a:endParaRPr lang="en-US" sz="2800" b="1" dirty="0">
              <a:solidFill>
                <a:srgbClr val="004489"/>
              </a:solidFill>
              <a:latin typeface="VinciSans" panose="02000000000000000000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Most changes fall into one of the following categories (examples below):</a:t>
            </a:r>
          </a:p>
          <a:p>
            <a:pPr marL="342900" lvl="0" indent="-342900">
              <a:lnSpc>
                <a:spcPct val="107000"/>
              </a:lnSpc>
              <a:buAutoNum type="arabicPeriod"/>
            </a:pPr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Equipment</a:t>
            </a:r>
            <a:endParaRPr lang="en-US" b="1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 new machine on site never used before</a:t>
            </a:r>
          </a:p>
          <a:p>
            <a:pPr marL="742950" lvl="1" indent="-28575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Replacement or modification of equipment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Disabling of safety/critical systems</a:t>
            </a:r>
            <a:endParaRPr lang="en-US" sz="1800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fr-FR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AutoNum type="arabicPeriod"/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Operational </a:t>
            </a:r>
          </a:p>
          <a:p>
            <a:pPr marL="742950" lvl="1" indent="-28575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Implementation of new procedures </a:t>
            </a:r>
          </a:p>
          <a:p>
            <a:pPr marL="742950" lvl="1" indent="-285750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Deviation from preventive maintenance</a:t>
            </a:r>
            <a:endParaRPr lang="fr-FR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fr-FR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3.   Organizational changes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Personnel new to company or new nationalities (language barriers)</a:t>
            </a:r>
            <a:endParaRPr lang="fr-FR" dirty="0">
              <a:solidFill>
                <a:srgbClr val="00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Changes to site management 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New </a:t>
            </a:r>
            <a:r>
              <a:rPr lang="fr-FR" dirty="0" err="1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subcontractors</a:t>
            </a: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on site</a:t>
            </a: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endParaRPr lang="en-US" sz="18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endParaRPr lang="fr-FR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sz="2800" b="1" dirty="0">
              <a:solidFill>
                <a:srgbClr val="004489"/>
              </a:solidFill>
              <a:latin typeface="VinciSans" panose="02000000000000000000" pitchFamily="2" charset="0"/>
            </a:endParaRPr>
          </a:p>
          <a:p>
            <a:pPr algn="l"/>
            <a:endParaRPr lang="en-US" sz="2800" b="1" dirty="0">
              <a:solidFill>
                <a:srgbClr val="004489"/>
              </a:solidFill>
              <a:latin typeface="VinciSans" panose="02000000000000000000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48048A3-C0D6-4E67-A30C-05EA4824340B}"/>
              </a:ext>
            </a:extLst>
          </p:cNvPr>
          <p:cNvSpPr txBox="1"/>
          <p:nvPr/>
        </p:nvSpPr>
        <p:spPr>
          <a:xfrm>
            <a:off x="4014280" y="254137"/>
            <a:ext cx="4649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4489"/>
                </a:solidFill>
                <a:latin typeface="VinciSans" panose="02000000000000000000" pitchFamily="2" charset="0"/>
              </a:rPr>
              <a:t>Management of Change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58103E2-38BA-4925-ACAD-5D9BDBD088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7798" y="2576164"/>
            <a:ext cx="4657748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821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0CAFE09-175C-3E4B-92F9-E9E23D85AB3D}"/>
              </a:ext>
            </a:extLst>
          </p:cNvPr>
          <p:cNvSpPr/>
          <p:nvPr/>
        </p:nvSpPr>
        <p:spPr>
          <a:xfrm>
            <a:off x="281354" y="414261"/>
            <a:ext cx="1758461" cy="1191801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4CA58FD-087B-A44A-82DF-E7F1DAA2A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029" y="6201595"/>
            <a:ext cx="551473" cy="55147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8937BC5-C584-465A-8AE4-656A95DE8C5D}"/>
              </a:ext>
            </a:extLst>
          </p:cNvPr>
          <p:cNvSpPr/>
          <p:nvPr/>
        </p:nvSpPr>
        <p:spPr>
          <a:xfrm>
            <a:off x="145167" y="1460147"/>
            <a:ext cx="6498825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dirty="0">
              <a:solidFill>
                <a:srgbClr val="004489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l"/>
            <a:r>
              <a:rPr lang="en-US" sz="2800" b="1" dirty="0">
                <a:solidFill>
                  <a:srgbClr val="004489"/>
                </a:solidFill>
                <a:latin typeface="VinciSans" panose="02000000000000000000" pitchFamily="2" charset="0"/>
              </a:rPr>
              <a:t>STOP &amp; THINK when facing a CHANGE!</a:t>
            </a:r>
          </a:p>
          <a:p>
            <a:pPr algn="l"/>
            <a:endParaRPr lang="en-US" sz="2400" i="0" u="none" strike="noStrike" baseline="0" dirty="0">
              <a:solidFill>
                <a:srgbClr val="000000"/>
              </a:solidFill>
              <a:latin typeface="CalibriLight"/>
            </a:endParaRPr>
          </a:p>
          <a:p>
            <a:pPr algn="l"/>
            <a:r>
              <a:rPr lang="en-US" sz="2400" i="0" u="none" strike="noStrike" baseline="0" dirty="0">
                <a:solidFill>
                  <a:srgbClr val="000000"/>
                </a:solidFill>
                <a:latin typeface="CalibriLight"/>
              </a:rPr>
              <a:t>Management of Change can involve a complex decision-making process…</a:t>
            </a:r>
          </a:p>
          <a:p>
            <a:pPr algn="l"/>
            <a:endParaRPr lang="en-US" sz="2400" dirty="0">
              <a:solidFill>
                <a:srgbClr val="000000"/>
              </a:solidFill>
              <a:latin typeface="CalibriLight"/>
            </a:endParaRPr>
          </a:p>
          <a:p>
            <a:pPr algn="l"/>
            <a:r>
              <a:rPr lang="en-US" sz="2400" i="0" u="none" strike="noStrike" baseline="0" dirty="0">
                <a:solidFill>
                  <a:srgbClr val="000000"/>
                </a:solidFill>
                <a:latin typeface="CalibriLight"/>
              </a:rPr>
              <a:t>however, the most important step is </a:t>
            </a:r>
            <a:r>
              <a:rPr lang="en-US" sz="2400" b="1" i="0" u="none" strike="noStrike" baseline="0" dirty="0">
                <a:solidFill>
                  <a:srgbClr val="000000"/>
                </a:solidFill>
                <a:latin typeface="CalibriLight"/>
              </a:rPr>
              <a:t>to STOP, REPORT &amp; THINK </a:t>
            </a:r>
            <a:r>
              <a:rPr lang="en-US" sz="2400" i="0" u="none" strike="noStrike" baseline="0" dirty="0">
                <a:solidFill>
                  <a:srgbClr val="000000"/>
                </a:solidFill>
                <a:latin typeface="CalibriLight"/>
              </a:rPr>
              <a:t>before taking any decision alone!</a:t>
            </a:r>
          </a:p>
          <a:p>
            <a:pPr algn="l"/>
            <a:endParaRPr lang="en-US" sz="2400" dirty="0">
              <a:solidFill>
                <a:srgbClr val="000000"/>
              </a:solidFill>
              <a:latin typeface="CalibriLight"/>
            </a:endParaRPr>
          </a:p>
          <a:p>
            <a:pPr algn="l"/>
            <a:endParaRPr lang="en-US" sz="2400" i="0" u="none" strike="noStrike" baseline="0" dirty="0">
              <a:solidFill>
                <a:srgbClr val="000000"/>
              </a:solidFill>
              <a:latin typeface="CalibriLight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7A55F7A-1C56-46A0-8BA3-67EF8C2203DC}"/>
              </a:ext>
            </a:extLst>
          </p:cNvPr>
          <p:cNvSpPr txBox="1"/>
          <p:nvPr/>
        </p:nvSpPr>
        <p:spPr>
          <a:xfrm>
            <a:off x="4014280" y="254137"/>
            <a:ext cx="4649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4489"/>
                </a:solidFill>
                <a:latin typeface="VinciSans" panose="02000000000000000000" pitchFamily="2" charset="0"/>
              </a:rPr>
              <a:t>Management of Change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91E492C-370B-499D-9D62-F94594B83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0562" y="2759374"/>
            <a:ext cx="4836271" cy="273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212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nalisé 1">
      <a:majorFont>
        <a:latin typeface="Vinci Sans Extra Light"/>
        <a:ea typeface=""/>
        <a:cs typeface=""/>
      </a:majorFont>
      <a:minorFont>
        <a:latin typeface="Vinci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4769</TotalTime>
  <Words>307</Words>
  <Application>Microsoft Office PowerPoint</Application>
  <PresentationFormat>Grand écran</PresentationFormat>
  <Paragraphs>53</Paragraphs>
  <Slides>5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5</vt:i4>
      </vt:variant>
    </vt:vector>
  </HeadingPairs>
  <TitlesOfParts>
    <vt:vector size="18" baseType="lpstr">
      <vt:lpstr>Vinci Sans Light</vt:lpstr>
      <vt:lpstr>Calibri</vt:lpstr>
      <vt:lpstr>Arial</vt:lpstr>
      <vt:lpstr>Vinci Sans Extra Light</vt:lpstr>
      <vt:lpstr>Vinci Sans Medium</vt:lpstr>
      <vt:lpstr>Wingdings</vt:lpstr>
      <vt:lpstr>Vinci Sans</vt:lpstr>
      <vt:lpstr>CalibriLight</vt:lpstr>
      <vt:lpstr>VinciSans</vt:lpstr>
      <vt:lpstr>Calibri Light</vt:lpstr>
      <vt:lpstr>Vinci Sans Black</vt:lpstr>
      <vt:lpstr>Office Theme</vt:lpstr>
      <vt:lpstr>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ALESSI Lorenzo</dc:creator>
  <cp:lastModifiedBy>ALESSI Lorenzo</cp:lastModifiedBy>
  <cp:revision>164</cp:revision>
  <cp:lastPrinted>2020-08-24T05:53:21Z</cp:lastPrinted>
  <dcterms:created xsi:type="dcterms:W3CDTF">2020-01-10T10:11:38Z</dcterms:created>
  <dcterms:modified xsi:type="dcterms:W3CDTF">2022-08-18T09:35:14Z</dcterms:modified>
</cp:coreProperties>
</file>