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9" r:id="rId2"/>
  </p:sldMasterIdLst>
  <p:notesMasterIdLst>
    <p:notesMasterId r:id="rId8"/>
  </p:notesMasterIdLst>
  <p:handoutMasterIdLst>
    <p:handoutMasterId r:id="rId9"/>
  </p:handoutMasterIdLst>
  <p:sldIdLst>
    <p:sldId id="1138" r:id="rId3"/>
    <p:sldId id="1104" r:id="rId4"/>
    <p:sldId id="1148" r:id="rId5"/>
    <p:sldId id="1150" r:id="rId6"/>
    <p:sldId id="1149" r:id="rId7"/>
  </p:sldIdLst>
  <p:sldSz cx="12192000" cy="6858000"/>
  <p:notesSz cx="6811963" cy="9942513"/>
  <p:embeddedFontLst>
    <p:embeddedFont>
      <p:font typeface="Calibri" panose="020F0502020204030204" pitchFamily="34" charset="0"/>
      <p:regular r:id="rId10"/>
      <p:bold r:id="rId10"/>
      <p:italic r:id="rId10"/>
      <p:boldItalic r:id="rId10"/>
    </p:embeddedFont>
    <p:embeddedFont>
      <p:font typeface="Calibri Light" panose="020F0302020204030204" pitchFamily="34" charset="0"/>
      <p:regular r:id="rId10"/>
      <p:italic r:id="rId10"/>
    </p:embeddedFont>
    <p:embeddedFont>
      <p:font typeface="Vinci Sans" panose="02000000000000000000" pitchFamily="2" charset="0"/>
      <p:regular r:id="rId10"/>
      <p:bold r:id="rId10"/>
      <p:italic r:id="rId10"/>
      <p:boldItalic r:id="rId10"/>
    </p:embeddedFont>
    <p:embeddedFont>
      <p:font typeface="Vinci Sans Black" panose="02000000000000000000" pitchFamily="2" charset="0"/>
      <p:bold r:id="rId10"/>
    </p:embeddedFont>
    <p:embeddedFont>
      <p:font typeface="Vinci Sans Extra Light" panose="02000000000000000000" pitchFamily="2" charset="0"/>
      <p:regular r:id="rId10"/>
    </p:embeddedFont>
    <p:embeddedFont>
      <p:font typeface="Vinci Sans Light" panose="02000000000000000000" pitchFamily="2" charset="0"/>
      <p:regular r:id="rId10"/>
      <p:italic r:id="rId10"/>
    </p:embeddedFont>
    <p:embeddedFont>
      <p:font typeface="Vinci Sans Medium" panose="02000000000000000000" pitchFamily="2" charset="0"/>
      <p:regular r:id="rId10"/>
    </p:embeddedFont>
    <p:embeddedFont>
      <p:font typeface="VinciSans" panose="02000000000000000000" pitchFamily="2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89"/>
    <a:srgbClr val="D71C2D"/>
    <a:srgbClr val="489CCF"/>
    <a:srgbClr val="6C92B8"/>
    <a:srgbClr val="00599B"/>
    <a:srgbClr val="117DB8"/>
    <a:srgbClr val="00487E"/>
    <a:srgbClr val="002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1DDDCA-71CE-4DE5-9ED6-F2E9B4AFECF6}" v="3" dt="2022-08-18T09:41:57.897"/>
    <p1510:client id="{39510BDD-8FF9-4703-9D2A-16C0EA35FF1B}" v="7" dt="2022-08-18T09:34:37.9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259" autoAdjust="0"/>
  </p:normalViewPr>
  <p:slideViewPr>
    <p:cSldViewPr snapToGrid="0">
      <p:cViewPr varScale="1">
        <p:scale>
          <a:sx n="98" d="100"/>
          <a:sy n="98" d="100"/>
        </p:scale>
        <p:origin x="10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6/11/relationships/changesInfo" Target="changesInfos/changesInfo1.xml"/><Relationship Id="rId10" Type="http://schemas.openxmlformats.org/officeDocument/2006/relationships/font" Target="NUL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 Lorenzo" userId="1ccfa87e-9b04-4c33-8185-ca8f0642b5ea" providerId="ADAL" clId="{8BC143AB-F882-4242-BF72-990E12499883}"/>
    <pc:docChg chg="custSel addSld delSld modSld sldOrd">
      <pc:chgData name="ALESSI Lorenzo" userId="1ccfa87e-9b04-4c33-8185-ca8f0642b5ea" providerId="ADAL" clId="{8BC143AB-F882-4242-BF72-990E12499883}" dt="2021-05-28T10:22:17.321" v="1739" actId="1076"/>
      <pc:docMkLst>
        <pc:docMk/>
      </pc:docMkLst>
      <pc:sldChg chg="addSp delSp modSp mod">
        <pc:chgData name="ALESSI Lorenzo" userId="1ccfa87e-9b04-4c33-8185-ca8f0642b5ea" providerId="ADAL" clId="{8BC143AB-F882-4242-BF72-990E12499883}" dt="2021-05-28T10:21:46.505" v="1734" actId="20577"/>
        <pc:sldMkLst>
          <pc:docMk/>
          <pc:sldMk cId="2956485318" sldId="1104"/>
        </pc:sldMkLst>
        <pc:spChg chg="add mod">
          <ac:chgData name="ALESSI Lorenzo" userId="1ccfa87e-9b04-4c33-8185-ca8f0642b5ea" providerId="ADAL" clId="{8BC143AB-F882-4242-BF72-990E12499883}" dt="2021-05-28T10:01:39.595" v="1113" actId="207"/>
          <ac:spMkLst>
            <pc:docMk/>
            <pc:sldMk cId="2956485318" sldId="1104"/>
            <ac:spMk id="2" creationId="{18937BC5-C584-465A-8AE4-656A95DE8C5D}"/>
          </ac:spMkLst>
        </pc:spChg>
        <pc:spChg chg="del mod">
          <ac:chgData name="ALESSI Lorenzo" userId="1ccfa87e-9b04-4c33-8185-ca8f0642b5ea" providerId="ADAL" clId="{8BC143AB-F882-4242-BF72-990E12499883}" dt="2021-05-27T17:33:48.517" v="103"/>
          <ac:spMkLst>
            <pc:docMk/>
            <pc:sldMk cId="2956485318" sldId="1104"/>
            <ac:spMk id="5" creationId="{D12C7C40-3BC6-4E27-A2C8-A89D011072F2}"/>
          </ac:spMkLst>
        </pc:spChg>
        <pc:spChg chg="mod">
          <ac:chgData name="ALESSI Lorenzo" userId="1ccfa87e-9b04-4c33-8185-ca8f0642b5ea" providerId="ADAL" clId="{8BC143AB-F882-4242-BF72-990E12499883}" dt="2021-05-28T10:21:30.521" v="1733" actId="14100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8BC143AB-F882-4242-BF72-990E12499883}" dt="2021-05-28T10:21:46.505" v="1734" actId="20577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8BC143AB-F882-4242-BF72-990E12499883}" dt="2021-05-28T09:37:53.791" v="421" actId="14100"/>
          <ac:spMkLst>
            <pc:docMk/>
            <pc:sldMk cId="2956485318" sldId="1104"/>
            <ac:spMk id="13" creationId="{AAC0A2CE-18E0-6B4B-8D9B-40242CD52B78}"/>
          </ac:spMkLst>
        </pc:spChg>
        <pc:picChg chg="add mod modCrop">
          <ac:chgData name="ALESSI Lorenzo" userId="1ccfa87e-9b04-4c33-8185-ca8f0642b5ea" providerId="ADAL" clId="{8BC143AB-F882-4242-BF72-990E12499883}" dt="2021-05-28T10:00:29.321" v="1098" actId="1076"/>
          <ac:picMkLst>
            <pc:docMk/>
            <pc:sldMk cId="2956485318" sldId="1104"/>
            <ac:picMk id="3" creationId="{0674F098-8E32-46DF-8B28-488BAB9B1868}"/>
          </ac:picMkLst>
        </pc:picChg>
        <pc:picChg chg="del mod">
          <ac:chgData name="ALESSI Lorenzo" userId="1ccfa87e-9b04-4c33-8185-ca8f0642b5ea" providerId="ADAL" clId="{8BC143AB-F882-4242-BF72-990E12499883}" dt="2021-05-27T17:33:48.513" v="101" actId="478"/>
          <ac:picMkLst>
            <pc:docMk/>
            <pc:sldMk cId="2956485318" sldId="1104"/>
            <ac:picMk id="4" creationId="{6BED77DE-E73D-4F0B-A000-CAB99B899BA1}"/>
          </ac:picMkLst>
        </pc:picChg>
        <pc:picChg chg="add mod">
          <ac:chgData name="ALESSI Lorenzo" userId="1ccfa87e-9b04-4c33-8185-ca8f0642b5ea" providerId="ADAL" clId="{8BC143AB-F882-4242-BF72-990E12499883}" dt="2021-05-28T10:00:22.464" v="1096"/>
          <ac:picMkLst>
            <pc:docMk/>
            <pc:sldMk cId="2956485318" sldId="1104"/>
            <ac:picMk id="9" creationId="{45D88C93-E4B8-46B3-A413-866D766ABFE3}"/>
          </ac:picMkLst>
        </pc:picChg>
        <pc:picChg chg="mod">
          <ac:chgData name="ALESSI Lorenzo" userId="1ccfa87e-9b04-4c33-8185-ca8f0642b5ea" providerId="ADAL" clId="{8BC143AB-F882-4242-BF72-990E12499883}" dt="2021-05-28T09:37:32.735" v="415" actId="1076"/>
          <ac:picMkLst>
            <pc:docMk/>
            <pc:sldMk cId="2956485318" sldId="1104"/>
            <ac:picMk id="21" creationId="{94CA58FD-087B-A44A-82DF-E7F1DAA2AEFD}"/>
          </ac:picMkLst>
        </pc:picChg>
      </pc:sldChg>
      <pc:sldChg chg="addSp delSp modSp mod">
        <pc:chgData name="ALESSI Lorenzo" userId="1ccfa87e-9b04-4c33-8185-ca8f0642b5ea" providerId="ADAL" clId="{8BC143AB-F882-4242-BF72-990E12499883}" dt="2021-05-28T10:22:17.321" v="1739" actId="1076"/>
        <pc:sldMkLst>
          <pc:docMk/>
          <pc:sldMk cId="4109571076" sldId="1137"/>
        </pc:sldMkLst>
        <pc:spChg chg="mod">
          <ac:chgData name="ALESSI Lorenzo" userId="1ccfa87e-9b04-4c33-8185-ca8f0642b5ea" providerId="ADAL" clId="{8BC143AB-F882-4242-BF72-990E12499883}" dt="2021-05-28T10:22:17.321" v="1739" actId="1076"/>
          <ac:spMkLst>
            <pc:docMk/>
            <pc:sldMk cId="4109571076" sldId="1137"/>
            <ac:spMk id="5" creationId="{1E8F142F-BD30-4B6D-A7FF-1D3329B67A0D}"/>
          </ac:spMkLst>
        </pc:spChg>
        <pc:spChg chg="mod">
          <ac:chgData name="ALESSI Lorenzo" userId="1ccfa87e-9b04-4c33-8185-ca8f0642b5ea" providerId="ADAL" clId="{8BC143AB-F882-4242-BF72-990E12499883}" dt="2021-05-28T10:10:39.385" v="1338" actId="20577"/>
          <ac:spMkLst>
            <pc:docMk/>
            <pc:sldMk cId="4109571076" sldId="1137"/>
            <ac:spMk id="12" creationId="{171796E7-2091-4E73-8BF6-64B21EDFD22C}"/>
          </ac:spMkLst>
        </pc:spChg>
        <pc:spChg chg="del">
          <ac:chgData name="ALESSI Lorenzo" userId="1ccfa87e-9b04-4c33-8185-ca8f0642b5ea" providerId="ADAL" clId="{8BC143AB-F882-4242-BF72-990E12499883}" dt="2021-05-28T09:38:16.534" v="437" actId="478"/>
          <ac:spMkLst>
            <pc:docMk/>
            <pc:sldMk cId="4109571076" sldId="1137"/>
            <ac:spMk id="14" creationId="{18CED85B-6C78-4563-AE4F-CEED3A9E4A3E}"/>
          </ac:spMkLst>
        </pc:spChg>
        <pc:spChg chg="del">
          <ac:chgData name="ALESSI Lorenzo" userId="1ccfa87e-9b04-4c33-8185-ca8f0642b5ea" providerId="ADAL" clId="{8BC143AB-F882-4242-BF72-990E12499883}" dt="2021-05-28T09:38:19.867" v="440" actId="478"/>
          <ac:spMkLst>
            <pc:docMk/>
            <pc:sldMk cId="4109571076" sldId="1137"/>
            <ac:spMk id="16" creationId="{5D7F797C-4E01-4AC9-872C-24B552EA1E9A}"/>
          </ac:spMkLst>
        </pc:spChg>
        <pc:spChg chg="del">
          <ac:chgData name="ALESSI Lorenzo" userId="1ccfa87e-9b04-4c33-8185-ca8f0642b5ea" providerId="ADAL" clId="{8BC143AB-F882-4242-BF72-990E12499883}" dt="2021-05-28T09:38:23.587" v="444" actId="478"/>
          <ac:spMkLst>
            <pc:docMk/>
            <pc:sldMk cId="4109571076" sldId="1137"/>
            <ac:spMk id="19" creationId="{2E8A18E6-44A8-4293-9E72-1E4EBB0D471A}"/>
          </ac:spMkLst>
        </pc:spChg>
        <pc:spChg chg="del">
          <ac:chgData name="ALESSI Lorenzo" userId="1ccfa87e-9b04-4c33-8185-ca8f0642b5ea" providerId="ADAL" clId="{8BC143AB-F882-4242-BF72-990E12499883}" dt="2021-05-28T09:38:22.828" v="443" actId="478"/>
          <ac:spMkLst>
            <pc:docMk/>
            <pc:sldMk cId="4109571076" sldId="1137"/>
            <ac:spMk id="20" creationId="{B25BB473-79EC-457B-811D-5B84133253DD}"/>
          </ac:spMkLst>
        </pc:spChg>
        <pc:spChg chg="del">
          <ac:chgData name="ALESSI Lorenzo" userId="1ccfa87e-9b04-4c33-8185-ca8f0642b5ea" providerId="ADAL" clId="{8BC143AB-F882-4242-BF72-990E12499883}" dt="2021-05-28T09:38:18.643" v="439" actId="478"/>
          <ac:spMkLst>
            <pc:docMk/>
            <pc:sldMk cId="4109571076" sldId="1137"/>
            <ac:spMk id="21" creationId="{5FB99FA1-4427-4227-AF10-9B12D04C99AE}"/>
          </ac:spMkLst>
        </pc:spChg>
        <pc:spChg chg="del">
          <ac:chgData name="ALESSI Lorenzo" userId="1ccfa87e-9b04-4c33-8185-ca8f0642b5ea" providerId="ADAL" clId="{8BC143AB-F882-4242-BF72-990E12499883}" dt="2021-05-28T09:38:26.706" v="447" actId="478"/>
          <ac:spMkLst>
            <pc:docMk/>
            <pc:sldMk cId="4109571076" sldId="1137"/>
            <ac:spMk id="22" creationId="{1EDA2CCE-ACE7-49B4-9094-87B0B56AA175}"/>
          </ac:spMkLst>
        </pc:spChg>
        <pc:spChg chg="del">
          <ac:chgData name="ALESSI Lorenzo" userId="1ccfa87e-9b04-4c33-8185-ca8f0642b5ea" providerId="ADAL" clId="{8BC143AB-F882-4242-BF72-990E12499883}" dt="2021-05-28T09:38:21.422" v="441" actId="478"/>
          <ac:spMkLst>
            <pc:docMk/>
            <pc:sldMk cId="4109571076" sldId="1137"/>
            <ac:spMk id="24" creationId="{55073F03-C9E8-4D7A-A141-61DD3E521410}"/>
          </ac:spMkLst>
        </pc:spChg>
        <pc:picChg chg="add mod modCrop">
          <ac:chgData name="ALESSI Lorenzo" userId="1ccfa87e-9b04-4c33-8185-ca8f0642b5ea" providerId="ADAL" clId="{8BC143AB-F882-4242-BF72-990E12499883}" dt="2021-05-28T10:05:57.377" v="1159" actId="1076"/>
          <ac:picMkLst>
            <pc:docMk/>
            <pc:sldMk cId="4109571076" sldId="1137"/>
            <ac:picMk id="2" creationId="{2424EFD1-4EDD-47EC-9C40-BB9960782C8B}"/>
          </ac:picMkLst>
        </pc:picChg>
        <pc:picChg chg="add mod modCrop">
          <ac:chgData name="ALESSI Lorenzo" userId="1ccfa87e-9b04-4c33-8185-ca8f0642b5ea" providerId="ADAL" clId="{8BC143AB-F882-4242-BF72-990E12499883}" dt="2021-05-28T10:05:39.826" v="1155" actId="1076"/>
          <ac:picMkLst>
            <pc:docMk/>
            <pc:sldMk cId="4109571076" sldId="1137"/>
            <ac:picMk id="3" creationId="{D92372E3-74C1-4347-BFB2-A26679CB603F}"/>
          </ac:picMkLst>
        </pc:picChg>
        <pc:picChg chg="add mod modCrop">
          <ac:chgData name="ALESSI Lorenzo" userId="1ccfa87e-9b04-4c33-8185-ca8f0642b5ea" providerId="ADAL" clId="{8BC143AB-F882-4242-BF72-990E12499883}" dt="2021-05-28T10:05:41.509" v="1156" actId="1076"/>
          <ac:picMkLst>
            <pc:docMk/>
            <pc:sldMk cId="4109571076" sldId="1137"/>
            <ac:picMk id="4" creationId="{FE126263-7CDF-4B78-BA31-0BB08F51767F}"/>
          </ac:picMkLst>
        </pc:picChg>
        <pc:picChg chg="del">
          <ac:chgData name="ALESSI Lorenzo" userId="1ccfa87e-9b04-4c33-8185-ca8f0642b5ea" providerId="ADAL" clId="{8BC143AB-F882-4242-BF72-990E12499883}" dt="2021-05-28T09:38:17.443" v="438" actId="478"/>
          <ac:picMkLst>
            <pc:docMk/>
            <pc:sldMk cId="4109571076" sldId="1137"/>
            <ac:picMk id="15" creationId="{E2AECC9D-31D7-49F2-8614-007487F46CD9}"/>
          </ac:picMkLst>
        </pc:picChg>
        <pc:picChg chg="del">
          <ac:chgData name="ALESSI Lorenzo" userId="1ccfa87e-9b04-4c33-8185-ca8f0642b5ea" providerId="ADAL" clId="{8BC143AB-F882-4242-BF72-990E12499883}" dt="2021-05-28T09:38:24.622" v="445" actId="478"/>
          <ac:picMkLst>
            <pc:docMk/>
            <pc:sldMk cId="4109571076" sldId="1137"/>
            <ac:picMk id="17" creationId="{89DC60C6-244E-4ACB-B700-B97FDBDEF64A}"/>
          </ac:picMkLst>
        </pc:picChg>
        <pc:picChg chg="del">
          <ac:chgData name="ALESSI Lorenzo" userId="1ccfa87e-9b04-4c33-8185-ca8f0642b5ea" providerId="ADAL" clId="{8BC143AB-F882-4242-BF72-990E12499883}" dt="2021-05-28T09:38:21.981" v="442" actId="478"/>
          <ac:picMkLst>
            <pc:docMk/>
            <pc:sldMk cId="4109571076" sldId="1137"/>
            <ac:picMk id="18" creationId="{1237584B-6AC5-48A1-B1DE-D0D50D7B9191}"/>
          </ac:picMkLst>
        </pc:picChg>
        <pc:picChg chg="del">
          <ac:chgData name="ALESSI Lorenzo" userId="1ccfa87e-9b04-4c33-8185-ca8f0642b5ea" providerId="ADAL" clId="{8BC143AB-F882-4242-BF72-990E12499883}" dt="2021-05-28T09:38:25.335" v="446" actId="478"/>
          <ac:picMkLst>
            <pc:docMk/>
            <pc:sldMk cId="4109571076" sldId="1137"/>
            <ac:picMk id="23" creationId="{6D16505A-DAC7-4ED4-B0BE-7F95CC4E4977}"/>
          </ac:picMkLst>
        </pc:picChg>
      </pc:sldChg>
      <pc:sldChg chg="modSp mod">
        <pc:chgData name="ALESSI Lorenzo" userId="1ccfa87e-9b04-4c33-8185-ca8f0642b5ea" providerId="ADAL" clId="{8BC143AB-F882-4242-BF72-990E12499883}" dt="2021-05-28T10:21:18.801" v="1731" actId="20577"/>
        <pc:sldMkLst>
          <pc:docMk/>
          <pc:sldMk cId="554990979" sldId="1138"/>
        </pc:sldMkLst>
        <pc:spChg chg="mod">
          <ac:chgData name="ALESSI Lorenzo" userId="1ccfa87e-9b04-4c33-8185-ca8f0642b5ea" providerId="ADAL" clId="{8BC143AB-F882-4242-BF72-990E12499883}" dt="2021-05-28T10:21:18.801" v="1731" actId="20577"/>
          <ac:spMkLst>
            <pc:docMk/>
            <pc:sldMk cId="554990979" sldId="1138"/>
            <ac:spMk id="2" creationId="{00000000-0000-0000-0000-000000000000}"/>
          </ac:spMkLst>
        </pc:spChg>
      </pc:sldChg>
      <pc:sldChg chg="addSp delSp modSp mod modAnim">
        <pc:chgData name="ALESSI Lorenzo" userId="1ccfa87e-9b04-4c33-8185-ca8f0642b5ea" providerId="ADAL" clId="{8BC143AB-F882-4242-BF72-990E12499883}" dt="2021-05-28T10:22:13.848" v="1738" actId="255"/>
        <pc:sldMkLst>
          <pc:docMk/>
          <pc:sldMk cId="42823487" sldId="1139"/>
        </pc:sldMkLst>
        <pc:spChg chg="add mod">
          <ac:chgData name="ALESSI Lorenzo" userId="1ccfa87e-9b04-4c33-8185-ca8f0642b5ea" providerId="ADAL" clId="{8BC143AB-F882-4242-BF72-990E12499883}" dt="2021-05-28T10:22:13.848" v="1738" actId="255"/>
          <ac:spMkLst>
            <pc:docMk/>
            <pc:sldMk cId="42823487" sldId="1139"/>
            <ac:spMk id="5" creationId="{F95EFFF8-FF96-42FC-BF4E-7FCD6946C803}"/>
          </ac:spMkLst>
        </pc:spChg>
        <pc:spChg chg="del mod">
          <ac:chgData name="ALESSI Lorenzo" userId="1ccfa87e-9b04-4c33-8185-ca8f0642b5ea" providerId="ADAL" clId="{8BC143AB-F882-4242-BF72-990E12499883}" dt="2021-05-28T10:11:39.430" v="1343" actId="478"/>
          <ac:spMkLst>
            <pc:docMk/>
            <pc:sldMk cId="42823487" sldId="1139"/>
            <ac:spMk id="25" creationId="{9F459709-EF41-432E-8AD1-FF61C6A992A7}"/>
          </ac:spMkLst>
        </pc:spChg>
        <pc:spChg chg="mod">
          <ac:chgData name="ALESSI Lorenzo" userId="1ccfa87e-9b04-4c33-8185-ca8f0642b5ea" providerId="ADAL" clId="{8BC143AB-F882-4242-BF72-990E12499883}" dt="2021-05-28T10:18:58.388" v="1712" actId="20577"/>
          <ac:spMkLst>
            <pc:docMk/>
            <pc:sldMk cId="42823487" sldId="1139"/>
            <ac:spMk id="26" creationId="{A6DD7CE5-B115-4A5E-8C1D-B28E65A6CA28}"/>
          </ac:spMkLst>
        </pc:spChg>
        <pc:picChg chg="add mod">
          <ac:chgData name="ALESSI Lorenzo" userId="1ccfa87e-9b04-4c33-8185-ca8f0642b5ea" providerId="ADAL" clId="{8BC143AB-F882-4242-BF72-990E12499883}" dt="2021-05-28T10:19:05.488" v="1714" actId="1076"/>
          <ac:picMkLst>
            <pc:docMk/>
            <pc:sldMk cId="42823487" sldId="1139"/>
            <ac:picMk id="2" creationId="{4F8BB09F-F7B4-4403-AD25-22CAA6C525BB}"/>
          </ac:picMkLst>
        </pc:picChg>
      </pc:sldChg>
      <pc:sldChg chg="modSp del mod">
        <pc:chgData name="ALESSI Lorenzo" userId="1ccfa87e-9b04-4c33-8185-ca8f0642b5ea" providerId="ADAL" clId="{8BC143AB-F882-4242-BF72-990E12499883}" dt="2021-05-28T10:20:58.163" v="1725" actId="47"/>
        <pc:sldMkLst>
          <pc:docMk/>
          <pc:sldMk cId="3985520131" sldId="1140"/>
        </pc:sldMkLst>
        <pc:spChg chg="mod">
          <ac:chgData name="ALESSI Lorenzo" userId="1ccfa87e-9b04-4c33-8185-ca8f0642b5ea" providerId="ADAL" clId="{8BC143AB-F882-4242-BF72-990E12499883}" dt="2021-05-28T10:19:14.105" v="1724" actId="20577"/>
          <ac:spMkLst>
            <pc:docMk/>
            <pc:sldMk cId="3985520131" sldId="1140"/>
            <ac:spMk id="25" creationId="{9F459709-EF41-432E-8AD1-FF61C6A992A7}"/>
          </ac:spMkLst>
        </pc:spChg>
      </pc:sldChg>
      <pc:sldChg chg="addSp delSp modSp add mod ord">
        <pc:chgData name="ALESSI Lorenzo" userId="1ccfa87e-9b04-4c33-8185-ca8f0642b5ea" providerId="ADAL" clId="{8BC143AB-F882-4242-BF72-990E12499883}" dt="2021-05-28T10:22:00.739" v="1736" actId="14100"/>
        <pc:sldMkLst>
          <pc:docMk/>
          <pc:sldMk cId="1489487832" sldId="1141"/>
        </pc:sldMkLst>
        <pc:spChg chg="mod">
          <ac:chgData name="ALESSI Lorenzo" userId="1ccfa87e-9b04-4c33-8185-ca8f0642b5ea" providerId="ADAL" clId="{8BC143AB-F882-4242-BF72-990E12499883}" dt="2021-05-28T10:01:25.723" v="1110" actId="207"/>
          <ac:spMkLst>
            <pc:docMk/>
            <pc:sldMk cId="1489487832" sldId="1141"/>
            <ac:spMk id="2" creationId="{18937BC5-C584-465A-8AE4-656A95DE8C5D}"/>
          </ac:spMkLst>
        </pc:spChg>
        <pc:spChg chg="add mod">
          <ac:chgData name="ALESSI Lorenzo" userId="1ccfa87e-9b04-4c33-8185-ca8f0642b5ea" providerId="ADAL" clId="{8BC143AB-F882-4242-BF72-990E12499883}" dt="2021-05-28T10:01:33.883" v="1112" actId="108"/>
          <ac:spMkLst>
            <pc:docMk/>
            <pc:sldMk cId="1489487832" sldId="1141"/>
            <ac:spMk id="4" creationId="{3B1F0516-C2BE-4A07-B2E0-CAF297A6FDF0}"/>
          </ac:spMkLst>
        </pc:spChg>
        <pc:spChg chg="mod">
          <ac:chgData name="ALESSI Lorenzo" userId="1ccfa87e-9b04-4c33-8185-ca8f0642b5ea" providerId="ADAL" clId="{8BC143AB-F882-4242-BF72-990E12499883}" dt="2021-05-28T10:22:00.739" v="1736" actId="14100"/>
          <ac:spMkLst>
            <pc:docMk/>
            <pc:sldMk cId="1489487832" sldId="1141"/>
            <ac:spMk id="6" creationId="{A468E2BF-34D5-4846-8668-8D349860369A}"/>
          </ac:spMkLst>
        </pc:spChg>
        <pc:spChg chg="del">
          <ac:chgData name="ALESSI Lorenzo" userId="1ccfa87e-9b04-4c33-8185-ca8f0642b5ea" providerId="ADAL" clId="{8BC143AB-F882-4242-BF72-990E12499883}" dt="2021-05-28T09:57:00.408" v="1046" actId="478"/>
          <ac:spMkLst>
            <pc:docMk/>
            <pc:sldMk cId="1489487832" sldId="1141"/>
            <ac:spMk id="10" creationId="{AC740B99-BE4B-4900-A48F-9CF3102246B1}"/>
          </ac:spMkLst>
        </pc:spChg>
        <pc:spChg chg="add mod">
          <ac:chgData name="ALESSI Lorenzo" userId="1ccfa87e-9b04-4c33-8185-ca8f0642b5ea" providerId="ADAL" clId="{8BC143AB-F882-4242-BF72-990E12499883}" dt="2021-05-28T10:00:46.874" v="1102" actId="14100"/>
          <ac:spMkLst>
            <pc:docMk/>
            <pc:sldMk cId="1489487832" sldId="1141"/>
            <ac:spMk id="11" creationId="{E88525D8-789D-4914-9752-2C1993DAB43D}"/>
          </ac:spMkLst>
        </pc:spChg>
        <pc:spChg chg="del mod">
          <ac:chgData name="ALESSI Lorenzo" userId="1ccfa87e-9b04-4c33-8185-ca8f0642b5ea" providerId="ADAL" clId="{8BC143AB-F882-4242-BF72-990E12499883}" dt="2021-05-28T09:56:58.828" v="1045" actId="478"/>
          <ac:spMkLst>
            <pc:docMk/>
            <pc:sldMk cId="1489487832" sldId="1141"/>
            <ac:spMk id="13" creationId="{AAC0A2CE-18E0-6B4B-8D9B-40242CD52B78}"/>
          </ac:spMkLst>
        </pc:spChg>
        <pc:picChg chg="del mod">
          <ac:chgData name="ALESSI Lorenzo" userId="1ccfa87e-9b04-4c33-8185-ca8f0642b5ea" providerId="ADAL" clId="{8BC143AB-F882-4242-BF72-990E12499883}" dt="2021-05-28T09:57:06.229" v="1047" actId="478"/>
          <ac:picMkLst>
            <pc:docMk/>
            <pc:sldMk cId="1489487832" sldId="1141"/>
            <ac:picMk id="3" creationId="{0674F098-8E32-46DF-8B28-488BAB9B1868}"/>
          </ac:picMkLst>
        </pc:picChg>
        <pc:picChg chg="add mod modCrop">
          <ac:chgData name="ALESSI Lorenzo" userId="1ccfa87e-9b04-4c33-8185-ca8f0642b5ea" providerId="ADAL" clId="{8BC143AB-F882-4242-BF72-990E12499883}" dt="2021-05-28T10:01:01.427" v="1105" actId="1076"/>
          <ac:picMkLst>
            <pc:docMk/>
            <pc:sldMk cId="1489487832" sldId="1141"/>
            <ac:picMk id="5" creationId="{6E30F4E1-F2FE-4C0C-BE3C-6BDDBB706476}"/>
          </ac:picMkLst>
        </pc:picChg>
        <pc:picChg chg="add mod">
          <ac:chgData name="ALESSI Lorenzo" userId="1ccfa87e-9b04-4c33-8185-ca8f0642b5ea" providerId="ADAL" clId="{8BC143AB-F882-4242-BF72-990E12499883}" dt="2021-05-28T10:00:55.001" v="1103" actId="1076"/>
          <ac:picMkLst>
            <pc:docMk/>
            <pc:sldMk cId="1489487832" sldId="1141"/>
            <ac:picMk id="9" creationId="{4B1A4B2F-B35D-4EAA-A0A1-204BB1BD3E37}"/>
          </ac:picMkLst>
        </pc:picChg>
      </pc:sldChg>
      <pc:sldChg chg="addSp delSp modSp add del mod ord">
        <pc:chgData name="ALESSI Lorenzo" userId="1ccfa87e-9b04-4c33-8185-ca8f0642b5ea" providerId="ADAL" clId="{8BC143AB-F882-4242-BF72-990E12499883}" dt="2021-05-28T10:01:45.723" v="1114" actId="47"/>
        <pc:sldMkLst>
          <pc:docMk/>
          <pc:sldMk cId="2120609362" sldId="1142"/>
        </pc:sldMkLst>
        <pc:spChg chg="del">
          <ac:chgData name="ALESSI Lorenzo" userId="1ccfa87e-9b04-4c33-8185-ca8f0642b5ea" providerId="ADAL" clId="{8BC143AB-F882-4242-BF72-990E12499883}" dt="2021-05-28T09:47:28.696" v="953" actId="478"/>
          <ac:spMkLst>
            <pc:docMk/>
            <pc:sldMk cId="2120609362" sldId="1142"/>
            <ac:spMk id="2" creationId="{18937BC5-C584-465A-8AE4-656A95DE8C5D}"/>
          </ac:spMkLst>
        </pc:spChg>
        <pc:spChg chg="add del mod">
          <ac:chgData name="ALESSI Lorenzo" userId="1ccfa87e-9b04-4c33-8185-ca8f0642b5ea" providerId="ADAL" clId="{8BC143AB-F882-4242-BF72-990E12499883}" dt="2021-05-28T09:57:12.780" v="1048" actId="21"/>
          <ac:spMkLst>
            <pc:docMk/>
            <pc:sldMk cId="2120609362" sldId="1142"/>
            <ac:spMk id="5" creationId="{59EC4C6E-1934-486F-A6DD-DE78E882B589}"/>
          </ac:spMkLst>
        </pc:spChg>
        <pc:spChg chg="del">
          <ac:chgData name="ALESSI Lorenzo" userId="1ccfa87e-9b04-4c33-8185-ca8f0642b5ea" providerId="ADAL" clId="{8BC143AB-F882-4242-BF72-990E12499883}" dt="2021-05-28T09:47:31.888" v="955" actId="478"/>
          <ac:spMkLst>
            <pc:docMk/>
            <pc:sldMk cId="2120609362" sldId="1142"/>
            <ac:spMk id="10" creationId="{AC740B99-BE4B-4900-A48F-9CF3102246B1}"/>
          </ac:spMkLst>
        </pc:spChg>
        <pc:spChg chg="del">
          <ac:chgData name="ALESSI Lorenzo" userId="1ccfa87e-9b04-4c33-8185-ca8f0642b5ea" providerId="ADAL" clId="{8BC143AB-F882-4242-BF72-990E12499883}" dt="2021-05-28T09:47:30.158" v="954" actId="478"/>
          <ac:spMkLst>
            <pc:docMk/>
            <pc:sldMk cId="2120609362" sldId="1142"/>
            <ac:spMk id="13" creationId="{AAC0A2CE-18E0-6B4B-8D9B-40242CD52B78}"/>
          </ac:spMkLst>
        </pc:spChg>
        <pc:picChg chg="del">
          <ac:chgData name="ALESSI Lorenzo" userId="1ccfa87e-9b04-4c33-8185-ca8f0642b5ea" providerId="ADAL" clId="{8BC143AB-F882-4242-BF72-990E12499883}" dt="2021-05-28T09:47:27.361" v="952" actId="478"/>
          <ac:picMkLst>
            <pc:docMk/>
            <pc:sldMk cId="2120609362" sldId="1142"/>
            <ac:picMk id="3" creationId="{0674F098-8E32-46DF-8B28-488BAB9B1868}"/>
          </ac:picMkLst>
        </pc:picChg>
        <pc:picChg chg="add del mod modCrop">
          <ac:chgData name="ALESSI Lorenzo" userId="1ccfa87e-9b04-4c33-8185-ca8f0642b5ea" providerId="ADAL" clId="{8BC143AB-F882-4242-BF72-990E12499883}" dt="2021-05-28T09:57:12.780" v="1048" actId="21"/>
          <ac:picMkLst>
            <pc:docMk/>
            <pc:sldMk cId="2120609362" sldId="1142"/>
            <ac:picMk id="4" creationId="{45807C70-6B2C-41A5-8EF2-2689ED44FB06}"/>
          </ac:picMkLst>
        </pc:picChg>
        <pc:picChg chg="add mod">
          <ac:chgData name="ALESSI Lorenzo" userId="1ccfa87e-9b04-4c33-8185-ca8f0642b5ea" providerId="ADAL" clId="{8BC143AB-F882-4242-BF72-990E12499883}" dt="2021-05-28T10:00:25.992" v="1097"/>
          <ac:picMkLst>
            <pc:docMk/>
            <pc:sldMk cId="2120609362" sldId="1142"/>
            <ac:picMk id="11" creationId="{76D0632B-5596-412B-9801-E195D0E0DB43}"/>
          </ac:picMkLst>
        </pc:picChg>
      </pc:sldChg>
    </pc:docChg>
  </pc:docChgLst>
  <pc:docChgLst>
    <pc:chgData name="ALESSI Lorenzo" userId="1ccfa87e-9b04-4c33-8185-ca8f0642b5ea" providerId="ADAL" clId="{221DDDCA-71CE-4DE5-9ED6-F2E9B4AFECF6}"/>
    <pc:docChg chg="custSel modSld">
      <pc:chgData name="ALESSI Lorenzo" userId="1ccfa87e-9b04-4c33-8185-ca8f0642b5ea" providerId="ADAL" clId="{221DDDCA-71CE-4DE5-9ED6-F2E9B4AFECF6}" dt="2022-08-18T09:48:06.136" v="223" actId="20577"/>
      <pc:docMkLst>
        <pc:docMk/>
      </pc:docMkLst>
      <pc:sldChg chg="modSp mod">
        <pc:chgData name="ALESSI Lorenzo" userId="1ccfa87e-9b04-4c33-8185-ca8f0642b5ea" providerId="ADAL" clId="{221DDDCA-71CE-4DE5-9ED6-F2E9B4AFECF6}" dt="2022-08-18T09:41:42.530" v="32" actId="207"/>
        <pc:sldMkLst>
          <pc:docMk/>
          <pc:sldMk cId="2956485318" sldId="1104"/>
        </pc:sldMkLst>
        <pc:spChg chg="mod">
          <ac:chgData name="ALESSI Lorenzo" userId="1ccfa87e-9b04-4c33-8185-ca8f0642b5ea" providerId="ADAL" clId="{221DDDCA-71CE-4DE5-9ED6-F2E9B4AFECF6}" dt="2022-08-18T09:41:21.348" v="29" actId="1076"/>
          <ac:spMkLst>
            <pc:docMk/>
            <pc:sldMk cId="2956485318" sldId="1104"/>
            <ac:spMk id="2" creationId="{18937BC5-C584-465A-8AE4-656A95DE8C5D}"/>
          </ac:spMkLst>
        </pc:spChg>
        <pc:spChg chg="mod">
          <ac:chgData name="ALESSI Lorenzo" userId="1ccfa87e-9b04-4c33-8185-ca8f0642b5ea" providerId="ADAL" clId="{221DDDCA-71CE-4DE5-9ED6-F2E9B4AFECF6}" dt="2022-08-18T09:41:42.530" v="32" actId="207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221DDDCA-71CE-4DE5-9ED6-F2E9B4AFECF6}" dt="2022-08-18T09:41:10.140" v="27" actId="1076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221DDDCA-71CE-4DE5-9ED6-F2E9B4AFECF6}" dt="2022-08-18T09:41:06.084" v="26" actId="14100"/>
          <ac:spMkLst>
            <pc:docMk/>
            <pc:sldMk cId="2956485318" sldId="1104"/>
            <ac:spMk id="13" creationId="{AAC0A2CE-18E0-6B4B-8D9B-40242CD52B78}"/>
          </ac:spMkLst>
        </pc:spChg>
        <pc:picChg chg="mod">
          <ac:chgData name="ALESSI Lorenzo" userId="1ccfa87e-9b04-4c33-8185-ca8f0642b5ea" providerId="ADAL" clId="{221DDDCA-71CE-4DE5-9ED6-F2E9B4AFECF6}" dt="2022-08-18T09:41:26.180" v="30" actId="1076"/>
          <ac:picMkLst>
            <pc:docMk/>
            <pc:sldMk cId="2956485318" sldId="1104"/>
            <ac:picMk id="21" creationId="{94CA58FD-087B-A44A-82DF-E7F1DAA2AEFD}"/>
          </ac:picMkLst>
        </pc:picChg>
      </pc:sldChg>
      <pc:sldChg chg="modSp mod">
        <pc:chgData name="ALESSI Lorenzo" userId="1ccfa87e-9b04-4c33-8185-ca8f0642b5ea" providerId="ADAL" clId="{221DDDCA-71CE-4DE5-9ED6-F2E9B4AFECF6}" dt="2022-08-18T09:38:40.421" v="6" actId="20577"/>
        <pc:sldMkLst>
          <pc:docMk/>
          <pc:sldMk cId="554990979" sldId="1138"/>
        </pc:sldMkLst>
        <pc:spChg chg="mod">
          <ac:chgData name="ALESSI Lorenzo" userId="1ccfa87e-9b04-4c33-8185-ca8f0642b5ea" providerId="ADAL" clId="{221DDDCA-71CE-4DE5-9ED6-F2E9B4AFECF6}" dt="2022-08-18T09:38:40.421" v="6" actId="20577"/>
          <ac:spMkLst>
            <pc:docMk/>
            <pc:sldMk cId="554990979" sldId="1138"/>
            <ac:spMk id="2" creationId="{00000000-0000-0000-0000-000000000000}"/>
          </ac:spMkLst>
        </pc:spChg>
      </pc:sldChg>
      <pc:sldChg chg="addSp delSp modSp mod">
        <pc:chgData name="ALESSI Lorenzo" userId="1ccfa87e-9b04-4c33-8185-ca8f0642b5ea" providerId="ADAL" clId="{221DDDCA-71CE-4DE5-9ED6-F2E9B4AFECF6}" dt="2022-08-18T09:43:28.357" v="77" actId="1076"/>
        <pc:sldMkLst>
          <pc:docMk/>
          <pc:sldMk cId="3897574042" sldId="1148"/>
        </pc:sldMkLst>
        <pc:spChg chg="mod">
          <ac:chgData name="ALESSI Lorenzo" userId="1ccfa87e-9b04-4c33-8185-ca8f0642b5ea" providerId="ADAL" clId="{221DDDCA-71CE-4DE5-9ED6-F2E9B4AFECF6}" dt="2022-08-18T09:43:28.357" v="77" actId="1076"/>
          <ac:spMkLst>
            <pc:docMk/>
            <pc:sldMk cId="3897574042" sldId="1148"/>
            <ac:spMk id="2" creationId="{18937BC5-C584-465A-8AE4-656A95DE8C5D}"/>
          </ac:spMkLst>
        </pc:spChg>
        <pc:spChg chg="add mod">
          <ac:chgData name="ALESSI Lorenzo" userId="1ccfa87e-9b04-4c33-8185-ca8f0642b5ea" providerId="ADAL" clId="{221DDDCA-71CE-4DE5-9ED6-F2E9B4AFECF6}" dt="2022-08-18T09:41:49.131" v="34"/>
          <ac:spMkLst>
            <pc:docMk/>
            <pc:sldMk cId="3897574042" sldId="1148"/>
            <ac:spMk id="6" creationId="{F2BA993F-F70D-4C03-8A60-E2AECE768A80}"/>
          </ac:spMkLst>
        </pc:spChg>
        <pc:spChg chg="del">
          <ac:chgData name="ALESSI Lorenzo" userId="1ccfa87e-9b04-4c33-8185-ca8f0642b5ea" providerId="ADAL" clId="{221DDDCA-71CE-4DE5-9ED6-F2E9B4AFECF6}" dt="2022-08-18T09:41:48.645" v="33" actId="478"/>
          <ac:spMkLst>
            <pc:docMk/>
            <pc:sldMk cId="3897574042" sldId="1148"/>
            <ac:spMk id="9" creationId="{F48048A3-C0D6-4E67-A30C-05EA4824340B}"/>
          </ac:spMkLst>
        </pc:spChg>
      </pc:sldChg>
      <pc:sldChg chg="addSp delSp modSp mod">
        <pc:chgData name="ALESSI Lorenzo" userId="1ccfa87e-9b04-4c33-8185-ca8f0642b5ea" providerId="ADAL" clId="{221DDDCA-71CE-4DE5-9ED6-F2E9B4AFECF6}" dt="2022-08-18T09:48:06.136" v="223" actId="20577"/>
        <pc:sldMkLst>
          <pc:docMk/>
          <pc:sldMk cId="1688121294" sldId="1149"/>
        </pc:sldMkLst>
        <pc:spChg chg="mod">
          <ac:chgData name="ALESSI Lorenzo" userId="1ccfa87e-9b04-4c33-8185-ca8f0642b5ea" providerId="ADAL" clId="{221DDDCA-71CE-4DE5-9ED6-F2E9B4AFECF6}" dt="2022-08-18T09:48:06.136" v="223" actId="20577"/>
          <ac:spMkLst>
            <pc:docMk/>
            <pc:sldMk cId="1688121294" sldId="1149"/>
            <ac:spMk id="2" creationId="{18937BC5-C584-465A-8AE4-656A95DE8C5D}"/>
          </ac:spMkLst>
        </pc:spChg>
        <pc:spChg chg="add mod">
          <ac:chgData name="ALESSI Lorenzo" userId="1ccfa87e-9b04-4c33-8185-ca8f0642b5ea" providerId="ADAL" clId="{221DDDCA-71CE-4DE5-9ED6-F2E9B4AFECF6}" dt="2022-08-18T09:41:57.897" v="38"/>
          <ac:spMkLst>
            <pc:docMk/>
            <pc:sldMk cId="1688121294" sldId="1149"/>
            <ac:spMk id="7" creationId="{6CAB0576-87B8-4C81-80F9-A20C5CC150A9}"/>
          </ac:spMkLst>
        </pc:spChg>
        <pc:spChg chg="del">
          <ac:chgData name="ALESSI Lorenzo" userId="1ccfa87e-9b04-4c33-8185-ca8f0642b5ea" providerId="ADAL" clId="{221DDDCA-71CE-4DE5-9ED6-F2E9B4AFECF6}" dt="2022-08-18T09:41:57.429" v="37" actId="478"/>
          <ac:spMkLst>
            <pc:docMk/>
            <pc:sldMk cId="1688121294" sldId="1149"/>
            <ac:spMk id="8" creationId="{87A55F7A-1C56-46A0-8BA3-67EF8C2203DC}"/>
          </ac:spMkLst>
        </pc:spChg>
        <pc:picChg chg="mod">
          <ac:chgData name="ALESSI Lorenzo" userId="1ccfa87e-9b04-4c33-8185-ca8f0642b5ea" providerId="ADAL" clId="{221DDDCA-71CE-4DE5-9ED6-F2E9B4AFECF6}" dt="2022-08-18T09:48:00.168" v="221" actId="1076"/>
          <ac:picMkLst>
            <pc:docMk/>
            <pc:sldMk cId="1688121294" sldId="1149"/>
            <ac:picMk id="5" creationId="{B91E492C-370B-499D-9D62-F94594B8337F}"/>
          </ac:picMkLst>
        </pc:picChg>
      </pc:sldChg>
      <pc:sldChg chg="addSp delSp modSp mod">
        <pc:chgData name="ALESSI Lorenzo" userId="1ccfa87e-9b04-4c33-8185-ca8f0642b5ea" providerId="ADAL" clId="{221DDDCA-71CE-4DE5-9ED6-F2E9B4AFECF6}" dt="2022-08-18T09:46:06.855" v="190" actId="20577"/>
        <pc:sldMkLst>
          <pc:docMk/>
          <pc:sldMk cId="2985821486" sldId="1150"/>
        </pc:sldMkLst>
        <pc:spChg chg="mod">
          <ac:chgData name="ALESSI Lorenzo" userId="1ccfa87e-9b04-4c33-8185-ca8f0642b5ea" providerId="ADAL" clId="{221DDDCA-71CE-4DE5-9ED6-F2E9B4AFECF6}" dt="2022-08-18T09:46:06.855" v="190" actId="20577"/>
          <ac:spMkLst>
            <pc:docMk/>
            <pc:sldMk cId="2985821486" sldId="1150"/>
            <ac:spMk id="2" creationId="{18937BC5-C584-465A-8AE4-656A95DE8C5D}"/>
          </ac:spMkLst>
        </pc:spChg>
        <pc:spChg chg="add mod">
          <ac:chgData name="ALESSI Lorenzo" userId="1ccfa87e-9b04-4c33-8185-ca8f0642b5ea" providerId="ADAL" clId="{221DDDCA-71CE-4DE5-9ED6-F2E9B4AFECF6}" dt="2022-08-18T09:41:53.419" v="36"/>
          <ac:spMkLst>
            <pc:docMk/>
            <pc:sldMk cId="2985821486" sldId="1150"/>
            <ac:spMk id="6" creationId="{17CFD4C3-5BC9-4F7E-9C03-076107F6A938}"/>
          </ac:spMkLst>
        </pc:spChg>
        <pc:spChg chg="del">
          <ac:chgData name="ALESSI Lorenzo" userId="1ccfa87e-9b04-4c33-8185-ca8f0642b5ea" providerId="ADAL" clId="{221DDDCA-71CE-4DE5-9ED6-F2E9B4AFECF6}" dt="2022-08-18T09:41:52.965" v="35" actId="478"/>
          <ac:spMkLst>
            <pc:docMk/>
            <pc:sldMk cId="2985821486" sldId="1150"/>
            <ac:spMk id="9" creationId="{F48048A3-C0D6-4E67-A30C-05EA4824340B}"/>
          </ac:spMkLst>
        </pc:spChg>
        <pc:picChg chg="mod">
          <ac:chgData name="ALESSI Lorenzo" userId="1ccfa87e-9b04-4c33-8185-ca8f0642b5ea" providerId="ADAL" clId="{221DDDCA-71CE-4DE5-9ED6-F2E9B4AFECF6}" dt="2022-08-18T09:45:36.383" v="167" actId="1076"/>
          <ac:picMkLst>
            <pc:docMk/>
            <pc:sldMk cId="2985821486" sldId="1150"/>
            <ac:picMk id="7" creationId="{E58103E2-38BA-4925-ACAD-5D9BDBD088E7}"/>
          </ac:picMkLst>
        </pc:picChg>
      </pc:sldChg>
    </pc:docChg>
  </pc:docChgLst>
  <pc:docChgLst>
    <pc:chgData name="ALESSI Lorenzo" userId="1ccfa87e-9b04-4c33-8185-ca8f0642b5ea" providerId="ADAL" clId="{FD8956D4-0EE2-4A4A-A1F4-FF09FFFC3005}"/>
    <pc:docChg chg="undo custSel addSld delSld modSld">
      <pc:chgData name="ALESSI Lorenzo" userId="1ccfa87e-9b04-4c33-8185-ca8f0642b5ea" providerId="ADAL" clId="{FD8956D4-0EE2-4A4A-A1F4-FF09FFFC3005}" dt="2022-05-25T14:06:00.885" v="860"/>
      <pc:docMkLst>
        <pc:docMk/>
      </pc:docMkLst>
      <pc:sldChg chg="addSp delSp modSp mod">
        <pc:chgData name="ALESSI Lorenzo" userId="1ccfa87e-9b04-4c33-8185-ca8f0642b5ea" providerId="ADAL" clId="{FD8956D4-0EE2-4A4A-A1F4-FF09FFFC3005}" dt="2022-05-23T16:23:08.367" v="856" actId="20577"/>
        <pc:sldMkLst>
          <pc:docMk/>
          <pc:sldMk cId="2956485318" sldId="1104"/>
        </pc:sldMkLst>
        <pc:spChg chg="mod">
          <ac:chgData name="ALESSI Lorenzo" userId="1ccfa87e-9b04-4c33-8185-ca8f0642b5ea" providerId="ADAL" clId="{FD8956D4-0EE2-4A4A-A1F4-FF09FFFC3005}" dt="2022-05-23T16:08:43.472" v="277" actId="108"/>
          <ac:spMkLst>
            <pc:docMk/>
            <pc:sldMk cId="2956485318" sldId="1104"/>
            <ac:spMk id="2" creationId="{18937BC5-C584-465A-8AE4-656A95DE8C5D}"/>
          </ac:spMkLst>
        </pc:spChg>
        <pc:spChg chg="mod">
          <ac:chgData name="ALESSI Lorenzo" userId="1ccfa87e-9b04-4c33-8185-ca8f0642b5ea" providerId="ADAL" clId="{FD8956D4-0EE2-4A4A-A1F4-FF09FFFC3005}" dt="2022-05-23T13:30:14.073" v="147" actId="255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FD8956D4-0EE2-4A4A-A1F4-FF09FFFC3005}" dt="2022-05-23T16:23:08.367" v="856" actId="20577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FD8956D4-0EE2-4A4A-A1F4-FF09FFFC3005}" dt="2022-05-23T13:29:56.910" v="133" actId="1076"/>
          <ac:spMkLst>
            <pc:docMk/>
            <pc:sldMk cId="2956485318" sldId="1104"/>
            <ac:spMk id="13" creationId="{AAC0A2CE-18E0-6B4B-8D9B-40242CD52B78}"/>
          </ac:spMkLst>
        </pc:spChg>
        <pc:graphicFrameChg chg="add del modGraphic">
          <ac:chgData name="ALESSI Lorenzo" userId="1ccfa87e-9b04-4c33-8185-ca8f0642b5ea" providerId="ADAL" clId="{FD8956D4-0EE2-4A4A-A1F4-FF09FFFC3005}" dt="2022-05-23T16:23:02.989" v="848" actId="27309"/>
          <ac:graphicFrameMkLst>
            <pc:docMk/>
            <pc:sldMk cId="2956485318" sldId="1104"/>
            <ac:graphicFrameMk id="4" creationId="{4453F150-0061-44A0-AA20-96581608DEC9}"/>
          </ac:graphicFrameMkLst>
        </pc:graphicFrameChg>
        <pc:picChg chg="del">
          <ac:chgData name="ALESSI Lorenzo" userId="1ccfa87e-9b04-4c33-8185-ca8f0642b5ea" providerId="ADAL" clId="{FD8956D4-0EE2-4A4A-A1F4-FF09FFFC3005}" dt="2022-05-23T13:29:47.520" v="131" actId="478"/>
          <ac:picMkLst>
            <pc:docMk/>
            <pc:sldMk cId="2956485318" sldId="1104"/>
            <ac:picMk id="5" creationId="{F29A2781-0FBD-4F7E-8463-12C0E9398CC9}"/>
          </ac:picMkLst>
        </pc:picChg>
        <pc:picChg chg="add mod">
          <ac:chgData name="ALESSI Lorenzo" userId="1ccfa87e-9b04-4c33-8185-ca8f0642b5ea" providerId="ADAL" clId="{FD8956D4-0EE2-4A4A-A1F4-FF09FFFC3005}" dt="2022-05-23T13:29:51.591" v="132" actId="1076"/>
          <ac:picMkLst>
            <pc:docMk/>
            <pc:sldMk cId="2956485318" sldId="1104"/>
            <ac:picMk id="9" creationId="{0E750FD5-EA90-4494-B620-4182FCECDDC6}"/>
          </ac:picMkLst>
        </pc:picChg>
      </pc:sldChg>
      <pc:sldChg chg="modSp mod">
        <pc:chgData name="ALESSI Lorenzo" userId="1ccfa87e-9b04-4c33-8185-ca8f0642b5ea" providerId="ADAL" clId="{FD8956D4-0EE2-4A4A-A1F4-FF09FFFC3005}" dt="2022-05-23T13:15:23.855" v="7" actId="20577"/>
        <pc:sldMkLst>
          <pc:docMk/>
          <pc:sldMk cId="554990979" sldId="1138"/>
        </pc:sldMkLst>
        <pc:spChg chg="mod">
          <ac:chgData name="ALESSI Lorenzo" userId="1ccfa87e-9b04-4c33-8185-ca8f0642b5ea" providerId="ADAL" clId="{FD8956D4-0EE2-4A4A-A1F4-FF09FFFC3005}" dt="2022-05-23T13:15:23.855" v="7" actId="20577"/>
          <ac:spMkLst>
            <pc:docMk/>
            <pc:sldMk cId="554990979" sldId="1138"/>
            <ac:spMk id="2" creationId="{00000000-0000-0000-0000-000000000000}"/>
          </ac:spMkLst>
        </pc:spChg>
      </pc:sldChg>
      <pc:sldChg chg="addSp delSp modSp del mod">
        <pc:chgData name="ALESSI Lorenzo" userId="1ccfa87e-9b04-4c33-8185-ca8f0642b5ea" providerId="ADAL" clId="{FD8956D4-0EE2-4A4A-A1F4-FF09FFFC3005}" dt="2022-05-23T16:22:55.518" v="846" actId="47"/>
        <pc:sldMkLst>
          <pc:docMk/>
          <pc:sldMk cId="1185589835" sldId="1142"/>
        </pc:sldMkLst>
        <pc:spChg chg="add mod">
          <ac:chgData name="ALESSI Lorenzo" userId="1ccfa87e-9b04-4c33-8185-ca8f0642b5ea" providerId="ADAL" clId="{FD8956D4-0EE2-4A4A-A1F4-FF09FFFC3005}" dt="2022-05-23T13:30:26.300" v="151"/>
          <ac:spMkLst>
            <pc:docMk/>
            <pc:sldMk cId="1185589835" sldId="1142"/>
            <ac:spMk id="6" creationId="{6F0394D3-FD79-4538-AC2F-6F4BD1F75CA2}"/>
          </ac:spMkLst>
        </pc:spChg>
        <pc:spChg chg="del">
          <ac:chgData name="ALESSI Lorenzo" userId="1ccfa87e-9b04-4c33-8185-ca8f0642b5ea" providerId="ADAL" clId="{FD8956D4-0EE2-4A4A-A1F4-FF09FFFC3005}" dt="2022-05-23T13:30:25.808" v="150" actId="478"/>
          <ac:spMkLst>
            <pc:docMk/>
            <pc:sldMk cId="1185589835" sldId="1142"/>
            <ac:spMk id="7" creationId="{3C5A96CD-E970-4CEC-8685-6BA2883CDBA1}"/>
          </ac:spMkLst>
        </pc:spChg>
        <pc:spChg chg="add mod">
          <ac:chgData name="ALESSI Lorenzo" userId="1ccfa87e-9b04-4c33-8185-ca8f0642b5ea" providerId="ADAL" clId="{FD8956D4-0EE2-4A4A-A1F4-FF09FFFC3005}" dt="2022-05-23T16:22:46.249" v="845" actId="20577"/>
          <ac:spMkLst>
            <pc:docMk/>
            <pc:sldMk cId="1185589835" sldId="1142"/>
            <ac:spMk id="9" creationId="{BE4F49B8-730E-4895-BEED-AF24A1B4C5F6}"/>
          </ac:spMkLst>
        </pc:spChg>
        <pc:picChg chg="del">
          <ac:chgData name="ALESSI Lorenzo" userId="1ccfa87e-9b04-4c33-8185-ca8f0642b5ea" providerId="ADAL" clId="{FD8956D4-0EE2-4A4A-A1F4-FF09FFFC3005}" dt="2022-05-23T13:34:41.041" v="199" actId="478"/>
          <ac:picMkLst>
            <pc:docMk/>
            <pc:sldMk cId="1185589835" sldId="1142"/>
            <ac:picMk id="8" creationId="{2ED30517-6F57-4BEF-8984-AEE125380D80}"/>
          </ac:picMkLst>
        </pc:picChg>
      </pc:sldChg>
      <pc:sldChg chg="addSp delSp modSp mod">
        <pc:chgData name="ALESSI Lorenzo" userId="1ccfa87e-9b04-4c33-8185-ca8f0642b5ea" providerId="ADAL" clId="{FD8956D4-0EE2-4A4A-A1F4-FF09FFFC3005}" dt="2022-05-25T14:06:00.885" v="860"/>
        <pc:sldMkLst>
          <pc:docMk/>
          <pc:sldMk cId="3897574042" sldId="1148"/>
        </pc:sldMkLst>
        <pc:spChg chg="mod">
          <ac:chgData name="ALESSI Lorenzo" userId="1ccfa87e-9b04-4c33-8185-ca8f0642b5ea" providerId="ADAL" clId="{FD8956D4-0EE2-4A4A-A1F4-FF09FFFC3005}" dt="2022-05-23T13:42:02.287" v="274" actId="33524"/>
          <ac:spMkLst>
            <pc:docMk/>
            <pc:sldMk cId="3897574042" sldId="1148"/>
            <ac:spMk id="2" creationId="{18937BC5-C584-465A-8AE4-656A95DE8C5D}"/>
          </ac:spMkLst>
        </pc:spChg>
        <pc:spChg chg="del">
          <ac:chgData name="ALESSI Lorenzo" userId="1ccfa87e-9b04-4c33-8185-ca8f0642b5ea" providerId="ADAL" clId="{FD8956D4-0EE2-4A4A-A1F4-FF09FFFC3005}" dt="2022-05-23T13:30:20.943" v="148" actId="478"/>
          <ac:spMkLst>
            <pc:docMk/>
            <pc:sldMk cId="3897574042" sldId="1148"/>
            <ac:spMk id="6" creationId="{A468E2BF-34D5-4846-8668-8D349860369A}"/>
          </ac:spMkLst>
        </pc:spChg>
        <pc:spChg chg="add mod">
          <ac:chgData name="ALESSI Lorenzo" userId="1ccfa87e-9b04-4c33-8185-ca8f0642b5ea" providerId="ADAL" clId="{FD8956D4-0EE2-4A4A-A1F4-FF09FFFC3005}" dt="2022-05-23T13:30:21.479" v="149"/>
          <ac:spMkLst>
            <pc:docMk/>
            <pc:sldMk cId="3897574042" sldId="1148"/>
            <ac:spMk id="7" creationId="{D947865F-A274-4FD3-8CE0-26F470F74F5C}"/>
          </ac:spMkLst>
        </pc:spChg>
        <pc:picChg chg="del mod">
          <ac:chgData name="ALESSI Lorenzo" userId="1ccfa87e-9b04-4c33-8185-ca8f0642b5ea" providerId="ADAL" clId="{FD8956D4-0EE2-4A4A-A1F4-FF09FFFC3005}" dt="2022-05-25T14:06:00.484" v="859" actId="478"/>
          <ac:picMkLst>
            <pc:docMk/>
            <pc:sldMk cId="3897574042" sldId="1148"/>
            <ac:picMk id="5" creationId="{375B1BA8-AF26-4250-AE87-0F6EF8E78FBA}"/>
          </ac:picMkLst>
        </pc:picChg>
        <pc:picChg chg="add mod">
          <ac:chgData name="ALESSI Lorenzo" userId="1ccfa87e-9b04-4c33-8185-ca8f0642b5ea" providerId="ADAL" clId="{FD8956D4-0EE2-4A4A-A1F4-FF09FFFC3005}" dt="2022-05-25T14:06:00.885" v="860"/>
          <ac:picMkLst>
            <pc:docMk/>
            <pc:sldMk cId="3897574042" sldId="1148"/>
            <ac:picMk id="8" creationId="{FF7738B7-5DFF-4A6E-AF96-F00BF266157C}"/>
          </ac:picMkLst>
        </pc:picChg>
      </pc:sldChg>
      <pc:sldChg chg="addSp delSp modSp del mod">
        <pc:chgData name="ALESSI Lorenzo" userId="1ccfa87e-9b04-4c33-8185-ca8f0642b5ea" providerId="ADAL" clId="{FD8956D4-0EE2-4A4A-A1F4-FF09FFFC3005}" dt="2022-05-23T13:42:10.956" v="275" actId="2696"/>
        <pc:sldMkLst>
          <pc:docMk/>
          <pc:sldMk cId="627627771" sldId="1149"/>
        </pc:sldMkLst>
        <pc:spChg chg="del">
          <ac:chgData name="ALESSI Lorenzo" userId="1ccfa87e-9b04-4c33-8185-ca8f0642b5ea" providerId="ADAL" clId="{FD8956D4-0EE2-4A4A-A1F4-FF09FFFC3005}" dt="2022-05-23T13:30:31.200" v="152" actId="478"/>
          <ac:spMkLst>
            <pc:docMk/>
            <pc:sldMk cId="627627771" sldId="1149"/>
            <ac:spMk id="7" creationId="{3C5A96CD-E970-4CEC-8685-6BA2883CDBA1}"/>
          </ac:spMkLst>
        </pc:spChg>
        <pc:spChg chg="add mod">
          <ac:chgData name="ALESSI Lorenzo" userId="1ccfa87e-9b04-4c33-8185-ca8f0642b5ea" providerId="ADAL" clId="{FD8956D4-0EE2-4A4A-A1F4-FF09FFFC3005}" dt="2022-05-23T13:30:31.704" v="153"/>
          <ac:spMkLst>
            <pc:docMk/>
            <pc:sldMk cId="627627771" sldId="1149"/>
            <ac:spMk id="8" creationId="{B1C7C4F1-0E51-49A3-8DC5-9EDC289727DB}"/>
          </ac:spMkLst>
        </pc:spChg>
      </pc:sldChg>
      <pc:sldChg chg="addSp delSp modSp add mod">
        <pc:chgData name="ALESSI Lorenzo" userId="1ccfa87e-9b04-4c33-8185-ca8f0642b5ea" providerId="ADAL" clId="{FD8956D4-0EE2-4A4A-A1F4-FF09FFFC3005}" dt="2022-05-23T16:23:21.921" v="858" actId="14100"/>
        <pc:sldMkLst>
          <pc:docMk/>
          <pc:sldMk cId="1688121294" sldId="1149"/>
        </pc:sldMkLst>
        <pc:spChg chg="mod">
          <ac:chgData name="ALESSI Lorenzo" userId="1ccfa87e-9b04-4c33-8185-ca8f0642b5ea" providerId="ADAL" clId="{FD8956D4-0EE2-4A4A-A1F4-FF09FFFC3005}" dt="2022-05-23T16:23:21.921" v="858" actId="14100"/>
          <ac:spMkLst>
            <pc:docMk/>
            <pc:sldMk cId="1688121294" sldId="1149"/>
            <ac:spMk id="2" creationId="{18937BC5-C584-465A-8AE4-656A95DE8C5D}"/>
          </ac:spMkLst>
        </pc:spChg>
        <pc:picChg chg="add mod">
          <ac:chgData name="ALESSI Lorenzo" userId="1ccfa87e-9b04-4c33-8185-ca8f0642b5ea" providerId="ADAL" clId="{FD8956D4-0EE2-4A4A-A1F4-FF09FFFC3005}" dt="2022-05-23T16:19:14.056" v="671" actId="1076"/>
          <ac:picMkLst>
            <pc:docMk/>
            <pc:sldMk cId="1688121294" sldId="1149"/>
            <ac:picMk id="4" creationId="{53B06AFB-A2BA-4293-A629-842E4E8DB63B}"/>
          </ac:picMkLst>
        </pc:picChg>
        <pc:picChg chg="del">
          <ac:chgData name="ALESSI Lorenzo" userId="1ccfa87e-9b04-4c33-8185-ca8f0642b5ea" providerId="ADAL" clId="{FD8956D4-0EE2-4A4A-A1F4-FF09FFFC3005}" dt="2022-05-23T16:09:15.583" v="280" actId="478"/>
          <ac:picMkLst>
            <pc:docMk/>
            <pc:sldMk cId="1688121294" sldId="1149"/>
            <ac:picMk id="5" creationId="{375B1BA8-AF26-4250-AE87-0F6EF8E78FBA}"/>
          </ac:picMkLst>
        </pc:picChg>
      </pc:sldChg>
    </pc:docChg>
  </pc:docChgLst>
  <pc:docChgLst>
    <pc:chgData name="ALESSI Lorenzo" userId="1ccfa87e-9b04-4c33-8185-ca8f0642b5ea" providerId="ADAL" clId="{39510BDD-8FF9-4703-9D2A-16C0EA35FF1B}"/>
    <pc:docChg chg="custSel addSld modSld">
      <pc:chgData name="ALESSI Lorenzo" userId="1ccfa87e-9b04-4c33-8185-ca8f0642b5ea" providerId="ADAL" clId="{39510BDD-8FF9-4703-9D2A-16C0EA35FF1B}" dt="2022-08-18T09:35:13.681" v="1212" actId="1076"/>
      <pc:docMkLst>
        <pc:docMk/>
      </pc:docMkLst>
      <pc:sldChg chg="delSp modSp mod">
        <pc:chgData name="ALESSI Lorenzo" userId="1ccfa87e-9b04-4c33-8185-ca8f0642b5ea" providerId="ADAL" clId="{39510BDD-8FF9-4703-9D2A-16C0EA35FF1B}" dt="2022-08-18T09:26:41.007" v="792" actId="478"/>
        <pc:sldMkLst>
          <pc:docMk/>
          <pc:sldMk cId="2956485318" sldId="1104"/>
        </pc:sldMkLst>
        <pc:spChg chg="mod">
          <ac:chgData name="ALESSI Lorenzo" userId="1ccfa87e-9b04-4c33-8185-ca8f0642b5ea" providerId="ADAL" clId="{39510BDD-8FF9-4703-9D2A-16C0EA35FF1B}" dt="2022-08-18T09:06:18.128" v="322" actId="20577"/>
          <ac:spMkLst>
            <pc:docMk/>
            <pc:sldMk cId="2956485318" sldId="1104"/>
            <ac:spMk id="2" creationId="{18937BC5-C584-465A-8AE4-656A95DE8C5D}"/>
          </ac:spMkLst>
        </pc:spChg>
        <pc:spChg chg="mod">
          <ac:chgData name="ALESSI Lorenzo" userId="1ccfa87e-9b04-4c33-8185-ca8f0642b5ea" providerId="ADAL" clId="{39510BDD-8FF9-4703-9D2A-16C0EA35FF1B}" dt="2022-08-18T09:00:01.699" v="58" actId="1076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39510BDD-8FF9-4703-9D2A-16C0EA35FF1B}" dt="2022-08-18T09:06:12.224" v="320" actId="1076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39510BDD-8FF9-4703-9D2A-16C0EA35FF1B}" dt="2022-08-18T09:04:38.997" v="185" actId="1076"/>
          <ac:spMkLst>
            <pc:docMk/>
            <pc:sldMk cId="2956485318" sldId="1104"/>
            <ac:spMk id="13" creationId="{AAC0A2CE-18E0-6B4B-8D9B-40242CD52B78}"/>
          </ac:spMkLst>
        </pc:spChg>
        <pc:spChg chg="del">
          <ac:chgData name="ALESSI Lorenzo" userId="1ccfa87e-9b04-4c33-8185-ca8f0642b5ea" providerId="ADAL" clId="{39510BDD-8FF9-4703-9D2A-16C0EA35FF1B}" dt="2022-08-18T09:26:41.007" v="792" actId="478"/>
          <ac:spMkLst>
            <pc:docMk/>
            <pc:sldMk cId="2956485318" sldId="1104"/>
            <ac:spMk id="22" creationId="{60CAFE09-175C-3E4B-92F9-E9E23D85AB3D}"/>
          </ac:spMkLst>
        </pc:spChg>
        <pc:picChg chg="del">
          <ac:chgData name="ALESSI Lorenzo" userId="1ccfa87e-9b04-4c33-8185-ca8f0642b5ea" providerId="ADAL" clId="{39510BDD-8FF9-4703-9D2A-16C0EA35FF1B}" dt="2022-08-18T09:00:16.746" v="107" actId="478"/>
          <ac:picMkLst>
            <pc:docMk/>
            <pc:sldMk cId="2956485318" sldId="1104"/>
            <ac:picMk id="9" creationId="{0E750FD5-EA90-4494-B620-4182FCECDDC6}"/>
          </ac:picMkLst>
        </pc:picChg>
      </pc:sldChg>
      <pc:sldChg chg="modSp mod">
        <pc:chgData name="ALESSI Lorenzo" userId="1ccfa87e-9b04-4c33-8185-ca8f0642b5ea" providerId="ADAL" clId="{39510BDD-8FF9-4703-9D2A-16C0EA35FF1B}" dt="2022-08-18T08:59:44.313" v="29" actId="14100"/>
        <pc:sldMkLst>
          <pc:docMk/>
          <pc:sldMk cId="554990979" sldId="1138"/>
        </pc:sldMkLst>
        <pc:spChg chg="mod">
          <ac:chgData name="ALESSI Lorenzo" userId="1ccfa87e-9b04-4c33-8185-ca8f0642b5ea" providerId="ADAL" clId="{39510BDD-8FF9-4703-9D2A-16C0EA35FF1B}" dt="2022-08-18T08:59:44.313" v="29" actId="14100"/>
          <ac:spMkLst>
            <pc:docMk/>
            <pc:sldMk cId="554990979" sldId="1138"/>
            <ac:spMk id="2" creationId="{00000000-0000-0000-0000-000000000000}"/>
          </ac:spMkLst>
        </pc:spChg>
      </pc:sldChg>
      <pc:sldChg chg="addSp delSp modSp mod">
        <pc:chgData name="ALESSI Lorenzo" userId="1ccfa87e-9b04-4c33-8185-ca8f0642b5ea" providerId="ADAL" clId="{39510BDD-8FF9-4703-9D2A-16C0EA35FF1B}" dt="2022-08-18T09:34:52.458" v="1206" actId="1076"/>
        <pc:sldMkLst>
          <pc:docMk/>
          <pc:sldMk cId="3897574042" sldId="1148"/>
        </pc:sldMkLst>
        <pc:spChg chg="mod">
          <ac:chgData name="ALESSI Lorenzo" userId="1ccfa87e-9b04-4c33-8185-ca8f0642b5ea" providerId="ADAL" clId="{39510BDD-8FF9-4703-9D2A-16C0EA35FF1B}" dt="2022-08-18T09:26:44.766" v="793" actId="1076"/>
          <ac:spMkLst>
            <pc:docMk/>
            <pc:sldMk cId="3897574042" sldId="1148"/>
            <ac:spMk id="2" creationId="{18937BC5-C584-465A-8AE4-656A95DE8C5D}"/>
          </ac:spMkLst>
        </pc:spChg>
        <pc:spChg chg="del">
          <ac:chgData name="ALESSI Lorenzo" userId="1ccfa87e-9b04-4c33-8185-ca8f0642b5ea" providerId="ADAL" clId="{39510BDD-8FF9-4703-9D2A-16C0EA35FF1B}" dt="2022-08-18T09:06:27.822" v="323" actId="478"/>
          <ac:spMkLst>
            <pc:docMk/>
            <pc:sldMk cId="3897574042" sldId="1148"/>
            <ac:spMk id="7" creationId="{D947865F-A274-4FD3-8CE0-26F470F74F5C}"/>
          </ac:spMkLst>
        </pc:spChg>
        <pc:spChg chg="add mod">
          <ac:chgData name="ALESSI Lorenzo" userId="1ccfa87e-9b04-4c33-8185-ca8f0642b5ea" providerId="ADAL" clId="{39510BDD-8FF9-4703-9D2A-16C0EA35FF1B}" dt="2022-08-18T09:08:11.385" v="325" actId="1076"/>
          <ac:spMkLst>
            <pc:docMk/>
            <pc:sldMk cId="3897574042" sldId="1148"/>
            <ac:spMk id="9" creationId="{F48048A3-C0D6-4E67-A30C-05EA4824340B}"/>
          </ac:spMkLst>
        </pc:spChg>
        <pc:spChg chg="del">
          <ac:chgData name="ALESSI Lorenzo" userId="1ccfa87e-9b04-4c33-8185-ca8f0642b5ea" providerId="ADAL" clId="{39510BDD-8FF9-4703-9D2A-16C0EA35FF1B}" dt="2022-08-18T09:26:39.439" v="791" actId="478"/>
          <ac:spMkLst>
            <pc:docMk/>
            <pc:sldMk cId="3897574042" sldId="1148"/>
            <ac:spMk id="22" creationId="{60CAFE09-175C-3E4B-92F9-E9E23D85AB3D}"/>
          </ac:spMkLst>
        </pc:spChg>
        <pc:picChg chg="add del mod">
          <ac:chgData name="ALESSI Lorenzo" userId="1ccfa87e-9b04-4c33-8185-ca8f0642b5ea" providerId="ADAL" clId="{39510BDD-8FF9-4703-9D2A-16C0EA35FF1B}" dt="2022-08-18T09:19:50.978" v="554" actId="21"/>
          <ac:picMkLst>
            <pc:docMk/>
            <pc:sldMk cId="3897574042" sldId="1148"/>
            <ac:picMk id="4" creationId="{34B08EBF-9077-4F39-8125-3DF230BE9899}"/>
          </ac:picMkLst>
        </pc:picChg>
        <pc:picChg chg="add del">
          <ac:chgData name="ALESSI Lorenzo" userId="1ccfa87e-9b04-4c33-8185-ca8f0642b5ea" providerId="ADAL" clId="{39510BDD-8FF9-4703-9D2A-16C0EA35FF1B}" dt="2022-08-18T09:20:02.118" v="557" actId="478"/>
          <ac:picMkLst>
            <pc:docMk/>
            <pc:sldMk cId="3897574042" sldId="1148"/>
            <ac:picMk id="5" creationId="{BD5A32C9-28FC-419D-8F0F-9CAB12460D54}"/>
          </ac:picMkLst>
        </pc:picChg>
        <pc:picChg chg="add del mod">
          <ac:chgData name="ALESSI Lorenzo" userId="1ccfa87e-9b04-4c33-8185-ca8f0642b5ea" providerId="ADAL" clId="{39510BDD-8FF9-4703-9D2A-16C0EA35FF1B}" dt="2022-08-18T09:20:10.725" v="560" actId="478"/>
          <ac:picMkLst>
            <pc:docMk/>
            <pc:sldMk cId="3897574042" sldId="1148"/>
            <ac:picMk id="6" creationId="{B218E24E-486E-40F9-BA1C-0B6D9E62CF8C}"/>
          </ac:picMkLst>
        </pc:picChg>
        <pc:picChg chg="del">
          <ac:chgData name="ALESSI Lorenzo" userId="1ccfa87e-9b04-4c33-8185-ca8f0642b5ea" providerId="ADAL" clId="{39510BDD-8FF9-4703-9D2A-16C0EA35FF1B}" dt="2022-08-18T09:12:11.732" v="496" actId="478"/>
          <ac:picMkLst>
            <pc:docMk/>
            <pc:sldMk cId="3897574042" sldId="1148"/>
            <ac:picMk id="8" creationId="{FF7738B7-5DFF-4A6E-AF96-F00BF266157C}"/>
          </ac:picMkLst>
        </pc:picChg>
        <pc:picChg chg="add del mod">
          <ac:chgData name="ALESSI Lorenzo" userId="1ccfa87e-9b04-4c33-8185-ca8f0642b5ea" providerId="ADAL" clId="{39510BDD-8FF9-4703-9D2A-16C0EA35FF1B}" dt="2022-08-18T09:34:35.210" v="1198" actId="21"/>
          <ac:picMkLst>
            <pc:docMk/>
            <pc:sldMk cId="3897574042" sldId="1148"/>
            <ac:picMk id="11" creationId="{BB022E3D-3C1C-4140-97C7-BF1952C66784}"/>
          </ac:picMkLst>
        </pc:picChg>
        <pc:picChg chg="add mod">
          <ac:chgData name="ALESSI Lorenzo" userId="1ccfa87e-9b04-4c33-8185-ca8f0642b5ea" providerId="ADAL" clId="{39510BDD-8FF9-4703-9D2A-16C0EA35FF1B}" dt="2022-08-18T09:34:52.458" v="1206" actId="1076"/>
          <ac:picMkLst>
            <pc:docMk/>
            <pc:sldMk cId="3897574042" sldId="1148"/>
            <ac:picMk id="13" creationId="{714BB303-444B-431D-A5A2-CD0CE1096740}"/>
          </ac:picMkLst>
        </pc:picChg>
      </pc:sldChg>
      <pc:sldChg chg="addSp delSp modSp mod">
        <pc:chgData name="ALESSI Lorenzo" userId="1ccfa87e-9b04-4c33-8185-ca8f0642b5ea" providerId="ADAL" clId="{39510BDD-8FF9-4703-9D2A-16C0EA35FF1B}" dt="2022-08-18T09:35:13.681" v="1212" actId="1076"/>
        <pc:sldMkLst>
          <pc:docMk/>
          <pc:sldMk cId="1688121294" sldId="1149"/>
        </pc:sldMkLst>
        <pc:spChg chg="mod">
          <ac:chgData name="ALESSI Lorenzo" userId="1ccfa87e-9b04-4c33-8185-ca8f0642b5ea" providerId="ADAL" clId="{39510BDD-8FF9-4703-9D2A-16C0EA35FF1B}" dt="2022-08-18T09:35:05.746" v="1210" actId="113"/>
          <ac:spMkLst>
            <pc:docMk/>
            <pc:sldMk cId="1688121294" sldId="1149"/>
            <ac:spMk id="2" creationId="{18937BC5-C584-465A-8AE4-656A95DE8C5D}"/>
          </ac:spMkLst>
        </pc:spChg>
        <pc:spChg chg="del">
          <ac:chgData name="ALESSI Lorenzo" userId="1ccfa87e-9b04-4c33-8185-ca8f0642b5ea" providerId="ADAL" clId="{39510BDD-8FF9-4703-9D2A-16C0EA35FF1B}" dt="2022-08-18T09:27:23.679" v="805" actId="478"/>
          <ac:spMkLst>
            <pc:docMk/>
            <pc:sldMk cId="1688121294" sldId="1149"/>
            <ac:spMk id="7" creationId="{D947865F-A274-4FD3-8CE0-26F470F74F5C}"/>
          </ac:spMkLst>
        </pc:spChg>
        <pc:spChg chg="add mod">
          <ac:chgData name="ALESSI Lorenzo" userId="1ccfa87e-9b04-4c33-8185-ca8f0642b5ea" providerId="ADAL" clId="{39510BDD-8FF9-4703-9D2A-16C0EA35FF1B}" dt="2022-08-18T09:27:24.550" v="806"/>
          <ac:spMkLst>
            <pc:docMk/>
            <pc:sldMk cId="1688121294" sldId="1149"/>
            <ac:spMk id="8" creationId="{87A55F7A-1C56-46A0-8BA3-67EF8C2203DC}"/>
          </ac:spMkLst>
        </pc:spChg>
        <pc:picChg chg="add del">
          <ac:chgData name="ALESSI Lorenzo" userId="1ccfa87e-9b04-4c33-8185-ca8f0642b5ea" providerId="ADAL" clId="{39510BDD-8FF9-4703-9D2A-16C0EA35FF1B}" dt="2022-08-18T09:27:41.711" v="807" actId="478"/>
          <ac:picMkLst>
            <pc:docMk/>
            <pc:sldMk cId="1688121294" sldId="1149"/>
            <ac:picMk id="3" creationId="{D479D9AA-5F75-47E5-9D03-72F1D693190A}"/>
          </ac:picMkLst>
        </pc:picChg>
        <pc:picChg chg="del">
          <ac:chgData name="ALESSI Lorenzo" userId="1ccfa87e-9b04-4c33-8185-ca8f0642b5ea" providerId="ADAL" clId="{39510BDD-8FF9-4703-9D2A-16C0EA35FF1B}" dt="2022-08-18T09:27:42.479" v="808" actId="478"/>
          <ac:picMkLst>
            <pc:docMk/>
            <pc:sldMk cId="1688121294" sldId="1149"/>
            <ac:picMk id="4" creationId="{53B06AFB-A2BA-4293-A629-842E4E8DB63B}"/>
          </ac:picMkLst>
        </pc:picChg>
        <pc:picChg chg="add mod">
          <ac:chgData name="ALESSI Lorenzo" userId="1ccfa87e-9b04-4c33-8185-ca8f0642b5ea" providerId="ADAL" clId="{39510BDD-8FF9-4703-9D2A-16C0EA35FF1B}" dt="2022-08-18T09:35:13.681" v="1212" actId="1076"/>
          <ac:picMkLst>
            <pc:docMk/>
            <pc:sldMk cId="1688121294" sldId="1149"/>
            <ac:picMk id="5" creationId="{B91E492C-370B-499D-9D62-F94594B8337F}"/>
          </ac:picMkLst>
        </pc:picChg>
      </pc:sldChg>
      <pc:sldChg chg="addSp delSp modSp add mod">
        <pc:chgData name="ALESSI Lorenzo" userId="1ccfa87e-9b04-4c33-8185-ca8f0642b5ea" providerId="ADAL" clId="{39510BDD-8FF9-4703-9D2A-16C0EA35FF1B}" dt="2022-08-18T09:27:16.143" v="804" actId="20577"/>
        <pc:sldMkLst>
          <pc:docMk/>
          <pc:sldMk cId="2985821486" sldId="1150"/>
        </pc:sldMkLst>
        <pc:spChg chg="mod">
          <ac:chgData name="ALESSI Lorenzo" userId="1ccfa87e-9b04-4c33-8185-ca8f0642b5ea" providerId="ADAL" clId="{39510BDD-8FF9-4703-9D2A-16C0EA35FF1B}" dt="2022-08-18T09:27:16.143" v="804" actId="20577"/>
          <ac:spMkLst>
            <pc:docMk/>
            <pc:sldMk cId="2985821486" sldId="1150"/>
            <ac:spMk id="2" creationId="{18937BC5-C584-465A-8AE4-656A95DE8C5D}"/>
          </ac:spMkLst>
        </pc:spChg>
        <pc:spChg chg="del">
          <ac:chgData name="ALESSI Lorenzo" userId="1ccfa87e-9b04-4c33-8185-ca8f0642b5ea" providerId="ADAL" clId="{39510BDD-8FF9-4703-9D2A-16C0EA35FF1B}" dt="2022-08-18T09:26:54.574" v="795" actId="478"/>
          <ac:spMkLst>
            <pc:docMk/>
            <pc:sldMk cId="2985821486" sldId="1150"/>
            <ac:spMk id="22" creationId="{60CAFE09-175C-3E4B-92F9-E9E23D85AB3D}"/>
          </ac:spMkLst>
        </pc:spChg>
        <pc:picChg chg="add mod">
          <ac:chgData name="ALESSI Lorenzo" userId="1ccfa87e-9b04-4c33-8185-ca8f0642b5ea" providerId="ADAL" clId="{39510BDD-8FF9-4703-9D2A-16C0EA35FF1B}" dt="2022-08-18T09:26:32.327" v="790" actId="1076"/>
          <ac:picMkLst>
            <pc:docMk/>
            <pc:sldMk cId="2985821486" sldId="1150"/>
            <ac:picMk id="7" creationId="{E58103E2-38BA-4925-ACAD-5D9BDBD088E7}"/>
          </ac:picMkLst>
        </pc:picChg>
        <pc:picChg chg="del">
          <ac:chgData name="ALESSI Lorenzo" userId="1ccfa87e-9b04-4c33-8185-ca8f0642b5ea" providerId="ADAL" clId="{39510BDD-8FF9-4703-9D2A-16C0EA35FF1B}" dt="2022-08-18T09:20:57.428" v="605" actId="478"/>
          <ac:picMkLst>
            <pc:docMk/>
            <pc:sldMk cId="2985821486" sldId="1150"/>
            <ac:picMk id="11" creationId="{BB022E3D-3C1C-4140-97C7-BF1952C66784}"/>
          </ac:picMkLst>
        </pc:picChg>
      </pc:sldChg>
    </pc:docChg>
  </pc:docChgLst>
  <pc:docChgLst>
    <pc:chgData name="ALESSI Lorenzo" userId="1ccfa87e-9b04-4c33-8185-ca8f0642b5ea" providerId="ADAL" clId="{009E65BE-2483-4A47-B036-61E22CA77216}"/>
    <pc:docChg chg="undo custSel addSld delSld modSld">
      <pc:chgData name="ALESSI Lorenzo" userId="1ccfa87e-9b04-4c33-8185-ca8f0642b5ea" providerId="ADAL" clId="{009E65BE-2483-4A47-B036-61E22CA77216}" dt="2022-02-08T14:30:34.679" v="692" actId="20577"/>
      <pc:docMkLst>
        <pc:docMk/>
      </pc:docMkLst>
      <pc:sldChg chg="addSp delSp modSp mod">
        <pc:chgData name="ALESSI Lorenzo" userId="1ccfa87e-9b04-4c33-8185-ca8f0642b5ea" providerId="ADAL" clId="{009E65BE-2483-4A47-B036-61E22CA77216}" dt="2022-02-08T14:14:30.905" v="331" actId="20577"/>
        <pc:sldMkLst>
          <pc:docMk/>
          <pc:sldMk cId="2956485318" sldId="1104"/>
        </pc:sldMkLst>
        <pc:spChg chg="mod">
          <ac:chgData name="ALESSI Lorenzo" userId="1ccfa87e-9b04-4c33-8185-ca8f0642b5ea" providerId="ADAL" clId="{009E65BE-2483-4A47-B036-61E22CA77216}" dt="2022-02-08T14:14:30.905" v="331" actId="20577"/>
          <ac:spMkLst>
            <pc:docMk/>
            <pc:sldMk cId="2956485318" sldId="1104"/>
            <ac:spMk id="2" creationId="{18937BC5-C584-465A-8AE4-656A95DE8C5D}"/>
          </ac:spMkLst>
        </pc:spChg>
        <pc:spChg chg="mod">
          <ac:chgData name="ALESSI Lorenzo" userId="1ccfa87e-9b04-4c33-8185-ca8f0642b5ea" providerId="ADAL" clId="{009E65BE-2483-4A47-B036-61E22CA77216}" dt="2022-02-08T14:13:38.593" v="231" actId="1076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009E65BE-2483-4A47-B036-61E22CA77216}" dt="2022-02-08T14:13:56.407" v="239" actId="20577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009E65BE-2483-4A47-B036-61E22CA77216}" dt="2022-02-08T14:14:03.073" v="241" actId="1076"/>
          <ac:spMkLst>
            <pc:docMk/>
            <pc:sldMk cId="2956485318" sldId="1104"/>
            <ac:spMk id="13" creationId="{AAC0A2CE-18E0-6B4B-8D9B-40242CD52B78}"/>
          </ac:spMkLst>
        </pc:spChg>
        <pc:picChg chg="del">
          <ac:chgData name="ALESSI Lorenzo" userId="1ccfa87e-9b04-4c33-8185-ca8f0642b5ea" providerId="ADAL" clId="{009E65BE-2483-4A47-B036-61E22CA77216}" dt="2022-02-08T12:50:19.785" v="218" actId="478"/>
          <ac:picMkLst>
            <pc:docMk/>
            <pc:sldMk cId="2956485318" sldId="1104"/>
            <ac:picMk id="4" creationId="{9AC3C2D1-5F16-4CD1-AE6E-FC4EB9C71ADD}"/>
          </ac:picMkLst>
        </pc:picChg>
        <pc:picChg chg="add mod modCrop">
          <ac:chgData name="ALESSI Lorenzo" userId="1ccfa87e-9b04-4c33-8185-ca8f0642b5ea" providerId="ADAL" clId="{009E65BE-2483-4A47-B036-61E22CA77216}" dt="2022-02-08T14:13:30.570" v="229" actId="1076"/>
          <ac:picMkLst>
            <pc:docMk/>
            <pc:sldMk cId="2956485318" sldId="1104"/>
            <ac:picMk id="5" creationId="{F29A2781-0FBD-4F7E-8463-12C0E9398CC9}"/>
          </ac:picMkLst>
        </pc:picChg>
      </pc:sldChg>
      <pc:sldChg chg="modSp mod">
        <pc:chgData name="ALESSI Lorenzo" userId="1ccfa87e-9b04-4c33-8185-ca8f0642b5ea" providerId="ADAL" clId="{009E65BE-2483-4A47-B036-61E22CA77216}" dt="2022-02-08T12:39:51.099" v="25" actId="20577"/>
        <pc:sldMkLst>
          <pc:docMk/>
          <pc:sldMk cId="554990979" sldId="1138"/>
        </pc:sldMkLst>
        <pc:spChg chg="mod">
          <ac:chgData name="ALESSI Lorenzo" userId="1ccfa87e-9b04-4c33-8185-ca8f0642b5ea" providerId="ADAL" clId="{009E65BE-2483-4A47-B036-61E22CA77216}" dt="2022-02-08T12:39:51.099" v="25" actId="20577"/>
          <ac:spMkLst>
            <pc:docMk/>
            <pc:sldMk cId="554990979" sldId="1138"/>
            <ac:spMk id="2" creationId="{00000000-0000-0000-0000-000000000000}"/>
          </ac:spMkLst>
        </pc:spChg>
      </pc:sldChg>
      <pc:sldChg chg="addSp delSp modSp mod">
        <pc:chgData name="ALESSI Lorenzo" userId="1ccfa87e-9b04-4c33-8185-ca8f0642b5ea" providerId="ADAL" clId="{009E65BE-2483-4A47-B036-61E22CA77216}" dt="2022-02-08T14:26:14.161" v="508" actId="1076"/>
        <pc:sldMkLst>
          <pc:docMk/>
          <pc:sldMk cId="1185589835" sldId="1142"/>
        </pc:sldMkLst>
        <pc:spChg chg="del">
          <ac:chgData name="ALESSI Lorenzo" userId="1ccfa87e-9b04-4c33-8185-ca8f0642b5ea" providerId="ADAL" clId="{009E65BE-2483-4A47-B036-61E22CA77216}" dt="2022-02-08T14:25:49.193" v="502" actId="478"/>
          <ac:spMkLst>
            <pc:docMk/>
            <pc:sldMk cId="1185589835" sldId="1142"/>
            <ac:spMk id="2" creationId="{18937BC5-C584-465A-8AE4-656A95DE8C5D}"/>
          </ac:spMkLst>
        </pc:spChg>
        <pc:spChg chg="del">
          <ac:chgData name="ALESSI Lorenzo" userId="1ccfa87e-9b04-4c33-8185-ca8f0642b5ea" providerId="ADAL" clId="{009E65BE-2483-4A47-B036-61E22CA77216}" dt="2022-02-08T14:25:55.963" v="503" actId="478"/>
          <ac:spMkLst>
            <pc:docMk/>
            <pc:sldMk cId="1185589835" sldId="1142"/>
            <ac:spMk id="6" creationId="{A468E2BF-34D5-4846-8668-8D349860369A}"/>
          </ac:spMkLst>
        </pc:spChg>
        <pc:spChg chg="add mod">
          <ac:chgData name="ALESSI Lorenzo" userId="1ccfa87e-9b04-4c33-8185-ca8f0642b5ea" providerId="ADAL" clId="{009E65BE-2483-4A47-B036-61E22CA77216}" dt="2022-02-08T14:25:57.052" v="504"/>
          <ac:spMkLst>
            <pc:docMk/>
            <pc:sldMk cId="1185589835" sldId="1142"/>
            <ac:spMk id="7" creationId="{3C5A96CD-E970-4CEC-8685-6BA2883CDBA1}"/>
          </ac:spMkLst>
        </pc:spChg>
        <pc:picChg chg="add del">
          <ac:chgData name="ALESSI Lorenzo" userId="1ccfa87e-9b04-4c33-8185-ca8f0642b5ea" providerId="ADAL" clId="{009E65BE-2483-4A47-B036-61E22CA77216}" dt="2022-02-08T14:26:05.357" v="506" actId="478"/>
          <ac:picMkLst>
            <pc:docMk/>
            <pc:sldMk cId="1185589835" sldId="1142"/>
            <ac:picMk id="3" creationId="{B914607E-F88D-441D-80AB-4E289ADD35EF}"/>
          </ac:picMkLst>
        </pc:picChg>
        <pc:picChg chg="del">
          <ac:chgData name="ALESSI Lorenzo" userId="1ccfa87e-9b04-4c33-8185-ca8f0642b5ea" providerId="ADAL" clId="{009E65BE-2483-4A47-B036-61E22CA77216}" dt="2022-02-08T14:24:36.954" v="501" actId="478"/>
          <ac:picMkLst>
            <pc:docMk/>
            <pc:sldMk cId="1185589835" sldId="1142"/>
            <ac:picMk id="4" creationId="{ADAEB787-49C0-4F02-A76F-FF8DB10CA986}"/>
          </ac:picMkLst>
        </pc:picChg>
        <pc:picChg chg="add mod">
          <ac:chgData name="ALESSI Lorenzo" userId="1ccfa87e-9b04-4c33-8185-ca8f0642b5ea" providerId="ADAL" clId="{009E65BE-2483-4A47-B036-61E22CA77216}" dt="2022-02-08T14:26:14.161" v="508" actId="1076"/>
          <ac:picMkLst>
            <pc:docMk/>
            <pc:sldMk cId="1185589835" sldId="1142"/>
            <ac:picMk id="8" creationId="{2ED30517-6F57-4BEF-8984-AEE125380D80}"/>
          </ac:picMkLst>
        </pc:picChg>
      </pc:sldChg>
      <pc:sldChg chg="del">
        <pc:chgData name="ALESSI Lorenzo" userId="1ccfa87e-9b04-4c33-8185-ca8f0642b5ea" providerId="ADAL" clId="{009E65BE-2483-4A47-B036-61E22CA77216}" dt="2022-02-08T14:30:09.121" v="687" actId="47"/>
        <pc:sldMkLst>
          <pc:docMk/>
          <pc:sldMk cId="4091726381" sldId="1143"/>
        </pc:sldMkLst>
      </pc:sldChg>
      <pc:sldChg chg="del">
        <pc:chgData name="ALESSI Lorenzo" userId="1ccfa87e-9b04-4c33-8185-ca8f0642b5ea" providerId="ADAL" clId="{009E65BE-2483-4A47-B036-61E22CA77216}" dt="2022-02-08T14:30:10.536" v="688" actId="47"/>
        <pc:sldMkLst>
          <pc:docMk/>
          <pc:sldMk cId="152342731" sldId="1144"/>
        </pc:sldMkLst>
      </pc:sldChg>
      <pc:sldChg chg="del">
        <pc:chgData name="ALESSI Lorenzo" userId="1ccfa87e-9b04-4c33-8185-ca8f0642b5ea" providerId="ADAL" clId="{009E65BE-2483-4A47-B036-61E22CA77216}" dt="2022-02-08T14:30:11.563" v="689" actId="47"/>
        <pc:sldMkLst>
          <pc:docMk/>
          <pc:sldMk cId="1622421373" sldId="1145"/>
        </pc:sldMkLst>
      </pc:sldChg>
      <pc:sldChg chg="del">
        <pc:chgData name="ALESSI Lorenzo" userId="1ccfa87e-9b04-4c33-8185-ca8f0642b5ea" providerId="ADAL" clId="{009E65BE-2483-4A47-B036-61E22CA77216}" dt="2022-02-08T14:30:12.786" v="690" actId="47"/>
        <pc:sldMkLst>
          <pc:docMk/>
          <pc:sldMk cId="3910054566" sldId="1146"/>
        </pc:sldMkLst>
      </pc:sldChg>
      <pc:sldChg chg="del">
        <pc:chgData name="ALESSI Lorenzo" userId="1ccfa87e-9b04-4c33-8185-ca8f0642b5ea" providerId="ADAL" clId="{009E65BE-2483-4A47-B036-61E22CA77216}" dt="2022-02-08T14:30:18.313" v="691" actId="47"/>
        <pc:sldMkLst>
          <pc:docMk/>
          <pc:sldMk cId="920493671" sldId="1147"/>
        </pc:sldMkLst>
      </pc:sldChg>
      <pc:sldChg chg="addSp delSp modSp add mod">
        <pc:chgData name="ALESSI Lorenzo" userId="1ccfa87e-9b04-4c33-8185-ca8f0642b5ea" providerId="ADAL" clId="{009E65BE-2483-4A47-B036-61E22CA77216}" dt="2022-02-08T14:30:34.679" v="692" actId="20577"/>
        <pc:sldMkLst>
          <pc:docMk/>
          <pc:sldMk cId="3897574042" sldId="1148"/>
        </pc:sldMkLst>
        <pc:spChg chg="mod">
          <ac:chgData name="ALESSI Lorenzo" userId="1ccfa87e-9b04-4c33-8185-ca8f0642b5ea" providerId="ADAL" clId="{009E65BE-2483-4A47-B036-61E22CA77216}" dt="2022-02-08T14:30:34.679" v="692" actId="20577"/>
          <ac:spMkLst>
            <pc:docMk/>
            <pc:sldMk cId="3897574042" sldId="1148"/>
            <ac:spMk id="2" creationId="{18937BC5-C584-465A-8AE4-656A95DE8C5D}"/>
          </ac:spMkLst>
        </pc:spChg>
        <pc:spChg chg="del">
          <ac:chgData name="ALESSI Lorenzo" userId="1ccfa87e-9b04-4c33-8185-ca8f0642b5ea" providerId="ADAL" clId="{009E65BE-2483-4A47-B036-61E22CA77216}" dt="2022-02-08T14:16:14.561" v="339" actId="478"/>
          <ac:spMkLst>
            <pc:docMk/>
            <pc:sldMk cId="3897574042" sldId="1148"/>
            <ac:spMk id="10" creationId="{AC740B99-BE4B-4900-A48F-9CF3102246B1}"/>
          </ac:spMkLst>
        </pc:spChg>
        <pc:spChg chg="del">
          <ac:chgData name="ALESSI Lorenzo" userId="1ccfa87e-9b04-4c33-8185-ca8f0642b5ea" providerId="ADAL" clId="{009E65BE-2483-4A47-B036-61E22CA77216}" dt="2022-02-08T14:16:09.031" v="336" actId="478"/>
          <ac:spMkLst>
            <pc:docMk/>
            <pc:sldMk cId="3897574042" sldId="1148"/>
            <ac:spMk id="13" creationId="{AAC0A2CE-18E0-6B4B-8D9B-40242CD52B78}"/>
          </ac:spMkLst>
        </pc:spChg>
        <pc:picChg chg="del">
          <ac:chgData name="ALESSI Lorenzo" userId="1ccfa87e-9b04-4c33-8185-ca8f0642b5ea" providerId="ADAL" clId="{009E65BE-2483-4A47-B036-61E22CA77216}" dt="2022-02-08T14:14:37.753" v="332" actId="478"/>
          <ac:picMkLst>
            <pc:docMk/>
            <pc:sldMk cId="3897574042" sldId="1148"/>
            <ac:picMk id="4" creationId="{9AC3C2D1-5F16-4CD1-AE6E-FC4EB9C71ADD}"/>
          </ac:picMkLst>
        </pc:picChg>
        <pc:picChg chg="add mod modCrop">
          <ac:chgData name="ALESSI Lorenzo" userId="1ccfa87e-9b04-4c33-8185-ca8f0642b5ea" providerId="ADAL" clId="{009E65BE-2483-4A47-B036-61E22CA77216}" dt="2022-02-08T14:22:54.954" v="462" actId="1076"/>
          <ac:picMkLst>
            <pc:docMk/>
            <pc:sldMk cId="3897574042" sldId="1148"/>
            <ac:picMk id="5" creationId="{375B1BA8-AF26-4250-AE87-0F6EF8E78FBA}"/>
          </ac:picMkLst>
        </pc:picChg>
      </pc:sldChg>
      <pc:sldChg chg="addSp delSp modSp add mod">
        <pc:chgData name="ALESSI Lorenzo" userId="1ccfa87e-9b04-4c33-8185-ca8f0642b5ea" providerId="ADAL" clId="{009E65BE-2483-4A47-B036-61E22CA77216}" dt="2022-02-08T14:29:54.116" v="686" actId="1076"/>
        <pc:sldMkLst>
          <pc:docMk/>
          <pc:sldMk cId="627627771" sldId="1149"/>
        </pc:sldMkLst>
        <pc:spChg chg="add mod">
          <ac:chgData name="ALESSI Lorenzo" userId="1ccfa87e-9b04-4c33-8185-ca8f0642b5ea" providerId="ADAL" clId="{009E65BE-2483-4A47-B036-61E22CA77216}" dt="2022-02-08T14:29:54.116" v="686" actId="1076"/>
          <ac:spMkLst>
            <pc:docMk/>
            <pc:sldMk cId="627627771" sldId="1149"/>
            <ac:spMk id="10" creationId="{866504EA-5ACB-41D2-810D-46AB71EFEA95}"/>
          </ac:spMkLst>
        </pc:spChg>
        <pc:spChg chg="del mod">
          <ac:chgData name="ALESSI Lorenzo" userId="1ccfa87e-9b04-4c33-8185-ca8f0642b5ea" providerId="ADAL" clId="{009E65BE-2483-4A47-B036-61E22CA77216}" dt="2022-02-08T14:28:28.073" v="541" actId="478"/>
          <ac:spMkLst>
            <pc:docMk/>
            <pc:sldMk cId="627627771" sldId="1149"/>
            <ac:spMk id="22" creationId="{60CAFE09-175C-3E4B-92F9-E9E23D85AB3D}"/>
          </ac:spMkLst>
        </pc:spChg>
        <pc:picChg chg="add mod">
          <ac:chgData name="ALESSI Lorenzo" userId="1ccfa87e-9b04-4c33-8185-ca8f0642b5ea" providerId="ADAL" clId="{009E65BE-2483-4A47-B036-61E22CA77216}" dt="2022-02-08T14:29:47.500" v="684" actId="1076"/>
          <ac:picMkLst>
            <pc:docMk/>
            <pc:sldMk cId="627627771" sldId="1149"/>
            <ac:picMk id="3" creationId="{DFF27865-126F-43AC-91C3-053290E2E10F}"/>
          </ac:picMkLst>
        </pc:picChg>
        <pc:picChg chg="add mod">
          <ac:chgData name="ALESSI Lorenzo" userId="1ccfa87e-9b04-4c33-8185-ca8f0642b5ea" providerId="ADAL" clId="{009E65BE-2483-4A47-B036-61E22CA77216}" dt="2022-02-08T14:29:50.613" v="685" actId="14100"/>
          <ac:picMkLst>
            <pc:docMk/>
            <pc:sldMk cId="627627771" sldId="1149"/>
            <ac:picMk id="5" creationId="{DD3BD2FC-E4E9-4007-A5A0-82375D0DA2EF}"/>
          </ac:picMkLst>
        </pc:picChg>
        <pc:picChg chg="del">
          <ac:chgData name="ALESSI Lorenzo" userId="1ccfa87e-9b04-4c33-8185-ca8f0642b5ea" providerId="ADAL" clId="{009E65BE-2483-4A47-B036-61E22CA77216}" dt="2022-02-08T14:26:34.429" v="510" actId="478"/>
          <ac:picMkLst>
            <pc:docMk/>
            <pc:sldMk cId="627627771" sldId="1149"/>
            <ac:picMk id="8" creationId="{2ED30517-6F57-4BEF-8984-AEE125380D80}"/>
          </ac:picMkLst>
        </pc:picChg>
      </pc:sldChg>
    </pc:docChg>
  </pc:docChgLst>
  <pc:docChgLst>
    <pc:chgData name="ALESSI Lorenzo" userId="1ccfa87e-9b04-4c33-8185-ca8f0642b5ea" providerId="ADAL" clId="{1ADC0AC3-60B9-4A2B-8683-74424913F39F}"/>
    <pc:docChg chg="undo custSel addSld delSld modSld">
      <pc:chgData name="ALESSI Lorenzo" userId="1ccfa87e-9b04-4c33-8185-ca8f0642b5ea" providerId="ADAL" clId="{1ADC0AC3-60B9-4A2B-8683-74424913F39F}" dt="2021-08-06T07:30:18.597" v="1534" actId="1076"/>
      <pc:docMkLst>
        <pc:docMk/>
      </pc:docMkLst>
      <pc:sldChg chg="addSp delSp modSp mod">
        <pc:chgData name="ALESSI Lorenzo" userId="1ccfa87e-9b04-4c33-8185-ca8f0642b5ea" providerId="ADAL" clId="{1ADC0AC3-60B9-4A2B-8683-74424913F39F}" dt="2021-08-06T07:13:23.439" v="914" actId="1076"/>
        <pc:sldMkLst>
          <pc:docMk/>
          <pc:sldMk cId="2956485318" sldId="1104"/>
        </pc:sldMkLst>
        <pc:spChg chg="mod">
          <ac:chgData name="ALESSI Lorenzo" userId="1ccfa87e-9b04-4c33-8185-ca8f0642b5ea" providerId="ADAL" clId="{1ADC0AC3-60B9-4A2B-8683-74424913F39F}" dt="2021-08-06T06:03:16.552" v="841" actId="33524"/>
          <ac:spMkLst>
            <pc:docMk/>
            <pc:sldMk cId="2956485318" sldId="1104"/>
            <ac:spMk id="2" creationId="{18937BC5-C584-465A-8AE4-656A95DE8C5D}"/>
          </ac:spMkLst>
        </pc:spChg>
        <pc:spChg chg="mod">
          <ac:chgData name="ALESSI Lorenzo" userId="1ccfa87e-9b04-4c33-8185-ca8f0642b5ea" providerId="ADAL" clId="{1ADC0AC3-60B9-4A2B-8683-74424913F39F}" dt="2021-07-28T16:10:25.618" v="79" actId="20577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1ADC0AC3-60B9-4A2B-8683-74424913F39F}" dt="2021-08-06T06:03:51.939" v="847" actId="20577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1ADC0AC3-60B9-4A2B-8683-74424913F39F}" dt="2021-08-06T06:03:32.248" v="842" actId="1076"/>
          <ac:spMkLst>
            <pc:docMk/>
            <pc:sldMk cId="2956485318" sldId="1104"/>
            <ac:spMk id="13" creationId="{AAC0A2CE-18E0-6B4B-8D9B-40242CD52B78}"/>
          </ac:spMkLst>
        </pc:spChg>
        <pc:picChg chg="del">
          <ac:chgData name="ALESSI Lorenzo" userId="1ccfa87e-9b04-4c33-8185-ca8f0642b5ea" providerId="ADAL" clId="{1ADC0AC3-60B9-4A2B-8683-74424913F39F}" dt="2021-08-06T06:10:51.070" v="906" actId="478"/>
          <ac:picMkLst>
            <pc:docMk/>
            <pc:sldMk cId="2956485318" sldId="1104"/>
            <ac:picMk id="3" creationId="{0674F098-8E32-46DF-8B28-488BAB9B1868}"/>
          </ac:picMkLst>
        </pc:picChg>
        <pc:picChg chg="add mod modCrop">
          <ac:chgData name="ALESSI Lorenzo" userId="1ccfa87e-9b04-4c33-8185-ca8f0642b5ea" providerId="ADAL" clId="{1ADC0AC3-60B9-4A2B-8683-74424913F39F}" dt="2021-08-06T07:13:23.439" v="914" actId="1076"/>
          <ac:picMkLst>
            <pc:docMk/>
            <pc:sldMk cId="2956485318" sldId="1104"/>
            <ac:picMk id="4" creationId="{9AC3C2D1-5F16-4CD1-AE6E-FC4EB9C71ADD}"/>
          </ac:picMkLst>
        </pc:picChg>
        <pc:picChg chg="del mod">
          <ac:chgData name="ALESSI Lorenzo" userId="1ccfa87e-9b04-4c33-8185-ca8f0642b5ea" providerId="ADAL" clId="{1ADC0AC3-60B9-4A2B-8683-74424913F39F}" dt="2021-07-28T16:10:09.302" v="56" actId="478"/>
          <ac:picMkLst>
            <pc:docMk/>
            <pc:sldMk cId="2956485318" sldId="1104"/>
            <ac:picMk id="9" creationId="{45D88C93-E4B8-46B3-A413-866D766ABFE3}"/>
          </ac:picMkLst>
        </pc:picChg>
      </pc:sldChg>
      <pc:sldChg chg="del">
        <pc:chgData name="ALESSI Lorenzo" userId="1ccfa87e-9b04-4c33-8185-ca8f0642b5ea" providerId="ADAL" clId="{1ADC0AC3-60B9-4A2B-8683-74424913F39F}" dt="2021-08-02T14:12:18.629" v="839" actId="47"/>
        <pc:sldMkLst>
          <pc:docMk/>
          <pc:sldMk cId="4109571076" sldId="1137"/>
        </pc:sldMkLst>
      </pc:sldChg>
      <pc:sldChg chg="modSp mod">
        <pc:chgData name="ALESSI Lorenzo" userId="1ccfa87e-9b04-4c33-8185-ca8f0642b5ea" providerId="ADAL" clId="{1ADC0AC3-60B9-4A2B-8683-74424913F39F}" dt="2021-08-02T12:57:16.835" v="81" actId="313"/>
        <pc:sldMkLst>
          <pc:docMk/>
          <pc:sldMk cId="554990979" sldId="1138"/>
        </pc:sldMkLst>
        <pc:spChg chg="mod">
          <ac:chgData name="ALESSI Lorenzo" userId="1ccfa87e-9b04-4c33-8185-ca8f0642b5ea" providerId="ADAL" clId="{1ADC0AC3-60B9-4A2B-8683-74424913F39F}" dt="2021-08-02T12:57:16.835" v="81" actId="313"/>
          <ac:spMkLst>
            <pc:docMk/>
            <pc:sldMk cId="554990979" sldId="1138"/>
            <ac:spMk id="2" creationId="{00000000-0000-0000-0000-000000000000}"/>
          </ac:spMkLst>
        </pc:spChg>
      </pc:sldChg>
      <pc:sldChg chg="del">
        <pc:chgData name="ALESSI Lorenzo" userId="1ccfa87e-9b04-4c33-8185-ca8f0642b5ea" providerId="ADAL" clId="{1ADC0AC3-60B9-4A2B-8683-74424913F39F}" dt="2021-08-02T14:12:21.917" v="840" actId="47"/>
        <pc:sldMkLst>
          <pc:docMk/>
          <pc:sldMk cId="42823487" sldId="1139"/>
        </pc:sldMkLst>
      </pc:sldChg>
      <pc:sldChg chg="del">
        <pc:chgData name="ALESSI Lorenzo" userId="1ccfa87e-9b04-4c33-8185-ca8f0642b5ea" providerId="ADAL" clId="{1ADC0AC3-60B9-4A2B-8683-74424913F39F}" dt="2021-08-02T13:54:48.372" v="781" actId="47"/>
        <pc:sldMkLst>
          <pc:docMk/>
          <pc:sldMk cId="1489487832" sldId="1141"/>
        </pc:sldMkLst>
      </pc:sldChg>
      <pc:sldChg chg="addSp delSp modSp add mod">
        <pc:chgData name="ALESSI Lorenzo" userId="1ccfa87e-9b04-4c33-8185-ca8f0642b5ea" providerId="ADAL" clId="{1ADC0AC3-60B9-4A2B-8683-74424913F39F}" dt="2021-08-06T07:13:43.584" v="919" actId="14100"/>
        <pc:sldMkLst>
          <pc:docMk/>
          <pc:sldMk cId="1185589835" sldId="1142"/>
        </pc:sldMkLst>
        <pc:spChg chg="mod">
          <ac:chgData name="ALESSI Lorenzo" userId="1ccfa87e-9b04-4c33-8185-ca8f0642b5ea" providerId="ADAL" clId="{1ADC0AC3-60B9-4A2B-8683-74424913F39F}" dt="2021-08-06T07:13:34.250" v="915" actId="255"/>
          <ac:spMkLst>
            <pc:docMk/>
            <pc:sldMk cId="1185589835" sldId="1142"/>
            <ac:spMk id="2" creationId="{18937BC5-C584-465A-8AE4-656A95DE8C5D}"/>
          </ac:spMkLst>
        </pc:spChg>
        <pc:spChg chg="mod">
          <ac:chgData name="ALESSI Lorenzo" userId="1ccfa87e-9b04-4c33-8185-ca8f0642b5ea" providerId="ADAL" clId="{1ADC0AC3-60B9-4A2B-8683-74424913F39F}" dt="2021-08-06T07:13:40.441" v="917" actId="1076"/>
          <ac:spMkLst>
            <pc:docMk/>
            <pc:sldMk cId="1185589835" sldId="1142"/>
            <ac:spMk id="6" creationId="{A468E2BF-34D5-4846-8668-8D349860369A}"/>
          </ac:spMkLst>
        </pc:spChg>
        <pc:spChg chg="del">
          <ac:chgData name="ALESSI Lorenzo" userId="1ccfa87e-9b04-4c33-8185-ca8f0642b5ea" providerId="ADAL" clId="{1ADC0AC3-60B9-4A2B-8683-74424913F39F}" dt="2021-08-02T13:46:41.089" v="409" actId="478"/>
          <ac:spMkLst>
            <pc:docMk/>
            <pc:sldMk cId="1185589835" sldId="1142"/>
            <ac:spMk id="10" creationId="{AC740B99-BE4B-4900-A48F-9CF3102246B1}"/>
          </ac:spMkLst>
        </pc:spChg>
        <pc:spChg chg="del">
          <ac:chgData name="ALESSI Lorenzo" userId="1ccfa87e-9b04-4c33-8185-ca8f0642b5ea" providerId="ADAL" clId="{1ADC0AC3-60B9-4A2B-8683-74424913F39F}" dt="2021-08-02T13:46:38.772" v="408" actId="478"/>
          <ac:spMkLst>
            <pc:docMk/>
            <pc:sldMk cId="1185589835" sldId="1142"/>
            <ac:spMk id="13" creationId="{AAC0A2CE-18E0-6B4B-8D9B-40242CD52B78}"/>
          </ac:spMkLst>
        </pc:spChg>
        <pc:picChg chg="add del mod">
          <ac:chgData name="ALESSI Lorenzo" userId="1ccfa87e-9b04-4c33-8185-ca8f0642b5ea" providerId="ADAL" clId="{1ADC0AC3-60B9-4A2B-8683-74424913F39F}" dt="2021-08-06T06:09:39.078" v="887" actId="478"/>
          <ac:picMkLst>
            <pc:docMk/>
            <pc:sldMk cId="1185589835" sldId="1142"/>
            <ac:picMk id="3" creationId="{0674F098-8E32-46DF-8B28-488BAB9B1868}"/>
          </ac:picMkLst>
        </pc:picChg>
        <pc:picChg chg="add mod modCrop">
          <ac:chgData name="ALESSI Lorenzo" userId="1ccfa87e-9b04-4c33-8185-ca8f0642b5ea" providerId="ADAL" clId="{1ADC0AC3-60B9-4A2B-8683-74424913F39F}" dt="2021-08-06T07:13:43.584" v="919" actId="14100"/>
          <ac:picMkLst>
            <pc:docMk/>
            <pc:sldMk cId="1185589835" sldId="1142"/>
            <ac:picMk id="4" creationId="{ADAEB787-49C0-4F02-A76F-FF8DB10CA986}"/>
          </ac:picMkLst>
        </pc:picChg>
      </pc:sldChg>
      <pc:sldChg chg="delSp modSp add mod">
        <pc:chgData name="ALESSI Lorenzo" userId="1ccfa87e-9b04-4c33-8185-ca8f0642b5ea" providerId="ADAL" clId="{1ADC0AC3-60B9-4A2B-8683-74424913F39F}" dt="2021-08-06T07:14:20.517" v="932" actId="20577"/>
        <pc:sldMkLst>
          <pc:docMk/>
          <pc:sldMk cId="4091726381" sldId="1143"/>
        </pc:sldMkLst>
        <pc:spChg chg="mod">
          <ac:chgData name="ALESSI Lorenzo" userId="1ccfa87e-9b04-4c33-8185-ca8f0642b5ea" providerId="ADAL" clId="{1ADC0AC3-60B9-4A2B-8683-74424913F39F}" dt="2021-08-06T07:14:20.517" v="932" actId="20577"/>
          <ac:spMkLst>
            <pc:docMk/>
            <pc:sldMk cId="4091726381" sldId="1143"/>
            <ac:spMk id="2" creationId="{18937BC5-C584-465A-8AE4-656A95DE8C5D}"/>
          </ac:spMkLst>
        </pc:spChg>
        <pc:picChg chg="del">
          <ac:chgData name="ALESSI Lorenzo" userId="1ccfa87e-9b04-4c33-8185-ca8f0642b5ea" providerId="ADAL" clId="{1ADC0AC3-60B9-4A2B-8683-74424913F39F}" dt="2021-08-02T13:54:39.352" v="779" actId="478"/>
          <ac:picMkLst>
            <pc:docMk/>
            <pc:sldMk cId="4091726381" sldId="1143"/>
            <ac:picMk id="3" creationId="{0674F098-8E32-46DF-8B28-488BAB9B1868}"/>
          </ac:picMkLst>
        </pc:picChg>
      </pc:sldChg>
      <pc:sldChg chg="addSp modSp add mod">
        <pc:chgData name="ALESSI Lorenzo" userId="1ccfa87e-9b04-4c33-8185-ca8f0642b5ea" providerId="ADAL" clId="{1ADC0AC3-60B9-4A2B-8683-74424913F39F}" dt="2021-08-06T07:16:28.173" v="1020" actId="1076"/>
        <pc:sldMkLst>
          <pc:docMk/>
          <pc:sldMk cId="152342731" sldId="1144"/>
        </pc:sldMkLst>
        <pc:spChg chg="mod">
          <ac:chgData name="ALESSI Lorenzo" userId="1ccfa87e-9b04-4c33-8185-ca8f0642b5ea" providerId="ADAL" clId="{1ADC0AC3-60B9-4A2B-8683-74424913F39F}" dt="2021-08-02T13:57:55.866" v="783" actId="20577"/>
          <ac:spMkLst>
            <pc:docMk/>
            <pc:sldMk cId="152342731" sldId="1144"/>
            <ac:spMk id="2" creationId="{18937BC5-C584-465A-8AE4-656A95DE8C5D}"/>
          </ac:spMkLst>
        </pc:spChg>
        <pc:spChg chg="add mod">
          <ac:chgData name="ALESSI Lorenzo" userId="1ccfa87e-9b04-4c33-8185-ca8f0642b5ea" providerId="ADAL" clId="{1ADC0AC3-60B9-4A2B-8683-74424913F39F}" dt="2021-08-06T07:16:16.176" v="1019" actId="20577"/>
          <ac:spMkLst>
            <pc:docMk/>
            <pc:sldMk cId="152342731" sldId="1144"/>
            <ac:spMk id="7" creationId="{3CBE8112-3E8D-4294-BFCC-C200E87FFBE5}"/>
          </ac:spMkLst>
        </pc:spChg>
        <pc:picChg chg="add mod">
          <ac:chgData name="ALESSI Lorenzo" userId="1ccfa87e-9b04-4c33-8185-ca8f0642b5ea" providerId="ADAL" clId="{1ADC0AC3-60B9-4A2B-8683-74424913F39F}" dt="2021-08-06T07:16:28.173" v="1020" actId="1076"/>
          <ac:picMkLst>
            <pc:docMk/>
            <pc:sldMk cId="152342731" sldId="1144"/>
            <ac:picMk id="3" creationId="{4D8D75E0-4604-4420-86FA-15B929BD6478}"/>
          </ac:picMkLst>
        </pc:picChg>
      </pc:sldChg>
      <pc:sldChg chg="addSp modSp add mod">
        <pc:chgData name="ALESSI Lorenzo" userId="1ccfa87e-9b04-4c33-8185-ca8f0642b5ea" providerId="ADAL" clId="{1ADC0AC3-60B9-4A2B-8683-74424913F39F}" dt="2021-08-06T07:17:26.207" v="1036" actId="20577"/>
        <pc:sldMkLst>
          <pc:docMk/>
          <pc:sldMk cId="1622421373" sldId="1145"/>
        </pc:sldMkLst>
        <pc:spChg chg="mod">
          <ac:chgData name="ALESSI Lorenzo" userId="1ccfa87e-9b04-4c33-8185-ca8f0642b5ea" providerId="ADAL" clId="{1ADC0AC3-60B9-4A2B-8683-74424913F39F}" dt="2021-08-06T07:17:26.207" v="1036" actId="20577"/>
          <ac:spMkLst>
            <pc:docMk/>
            <pc:sldMk cId="1622421373" sldId="1145"/>
            <ac:spMk id="7" creationId="{3CBE8112-3E8D-4294-BFCC-C200E87FFBE5}"/>
          </ac:spMkLst>
        </pc:spChg>
        <pc:picChg chg="add mod">
          <ac:chgData name="ALESSI Lorenzo" userId="1ccfa87e-9b04-4c33-8185-ca8f0642b5ea" providerId="ADAL" clId="{1ADC0AC3-60B9-4A2B-8683-74424913F39F}" dt="2021-08-06T07:16:31.212" v="1022" actId="1076"/>
          <ac:picMkLst>
            <pc:docMk/>
            <pc:sldMk cId="1622421373" sldId="1145"/>
            <ac:picMk id="8" creationId="{E2C76087-4E9C-4723-BEFB-3BC8BB2BE528}"/>
          </ac:picMkLst>
        </pc:picChg>
      </pc:sldChg>
      <pc:sldChg chg="addSp modSp add mod">
        <pc:chgData name="ALESSI Lorenzo" userId="1ccfa87e-9b04-4c33-8185-ca8f0642b5ea" providerId="ADAL" clId="{1ADC0AC3-60B9-4A2B-8683-74424913F39F}" dt="2021-08-06T07:27:29.428" v="1432" actId="20577"/>
        <pc:sldMkLst>
          <pc:docMk/>
          <pc:sldMk cId="3910054566" sldId="1146"/>
        </pc:sldMkLst>
        <pc:spChg chg="mod">
          <ac:chgData name="ALESSI Lorenzo" userId="1ccfa87e-9b04-4c33-8185-ca8f0642b5ea" providerId="ADAL" clId="{1ADC0AC3-60B9-4A2B-8683-74424913F39F}" dt="2021-08-06T07:27:29.428" v="1432" actId="20577"/>
          <ac:spMkLst>
            <pc:docMk/>
            <pc:sldMk cId="3910054566" sldId="1146"/>
            <ac:spMk id="7" creationId="{3CBE8112-3E8D-4294-BFCC-C200E87FFBE5}"/>
          </ac:spMkLst>
        </pc:spChg>
        <pc:picChg chg="add mod modCrop">
          <ac:chgData name="ALESSI Lorenzo" userId="1ccfa87e-9b04-4c33-8185-ca8f0642b5ea" providerId="ADAL" clId="{1ADC0AC3-60B9-4A2B-8683-74424913F39F}" dt="2021-08-06T07:27:21.601" v="1430" actId="1076"/>
          <ac:picMkLst>
            <pc:docMk/>
            <pc:sldMk cId="3910054566" sldId="1146"/>
            <ac:picMk id="3" creationId="{61EA8922-A54B-4D8B-A732-9BEB970ADF85}"/>
          </ac:picMkLst>
        </pc:picChg>
        <pc:picChg chg="add mod modCrop">
          <ac:chgData name="ALESSI Lorenzo" userId="1ccfa87e-9b04-4c33-8185-ca8f0642b5ea" providerId="ADAL" clId="{1ADC0AC3-60B9-4A2B-8683-74424913F39F}" dt="2021-08-06T07:27:23.354" v="1431" actId="1076"/>
          <ac:picMkLst>
            <pc:docMk/>
            <pc:sldMk cId="3910054566" sldId="1146"/>
            <ac:picMk id="4" creationId="{7831CE79-C057-453F-9174-1F1B9439CD04}"/>
          </ac:picMkLst>
        </pc:picChg>
      </pc:sldChg>
      <pc:sldChg chg="addSp delSp modSp add mod">
        <pc:chgData name="ALESSI Lorenzo" userId="1ccfa87e-9b04-4c33-8185-ca8f0642b5ea" providerId="ADAL" clId="{1ADC0AC3-60B9-4A2B-8683-74424913F39F}" dt="2021-08-06T07:30:18.597" v="1534" actId="1076"/>
        <pc:sldMkLst>
          <pc:docMk/>
          <pc:sldMk cId="920493671" sldId="1147"/>
        </pc:sldMkLst>
        <pc:spChg chg="del">
          <ac:chgData name="ALESSI Lorenzo" userId="1ccfa87e-9b04-4c33-8185-ca8f0642b5ea" providerId="ADAL" clId="{1ADC0AC3-60B9-4A2B-8683-74424913F39F}" dt="2021-08-02T14:08:45.033" v="837" actId="478"/>
          <ac:spMkLst>
            <pc:docMk/>
            <pc:sldMk cId="920493671" sldId="1147"/>
            <ac:spMk id="7" creationId="{3CBE8112-3E8D-4294-BFCC-C200E87FFBE5}"/>
          </ac:spMkLst>
        </pc:spChg>
        <pc:spChg chg="add mod">
          <ac:chgData name="ALESSI Lorenzo" userId="1ccfa87e-9b04-4c33-8185-ca8f0642b5ea" providerId="ADAL" clId="{1ADC0AC3-60B9-4A2B-8683-74424913F39F}" dt="2021-08-06T07:28:58.555" v="1525" actId="20577"/>
          <ac:spMkLst>
            <pc:docMk/>
            <pc:sldMk cId="920493671" sldId="1147"/>
            <ac:spMk id="8" creationId="{C3AF89E8-932B-40E2-932A-94FEDC214075}"/>
          </ac:spMkLst>
        </pc:spChg>
        <pc:picChg chg="add mod modCrop">
          <ac:chgData name="ALESSI Lorenzo" userId="1ccfa87e-9b04-4c33-8185-ca8f0642b5ea" providerId="ADAL" clId="{1ADC0AC3-60B9-4A2B-8683-74424913F39F}" dt="2021-08-06T07:30:18.597" v="1534" actId="1076"/>
          <ac:picMkLst>
            <pc:docMk/>
            <pc:sldMk cId="920493671" sldId="1147"/>
            <ac:picMk id="3" creationId="{BF53A9A5-0071-4BFF-9E16-B473594701AE}"/>
          </ac:picMkLst>
        </pc:picChg>
      </pc:sldChg>
    </pc:docChg>
  </pc:docChgLst>
  <pc:docChgLst>
    <pc:chgData name="ALESSI Lorenzo" userId="1ccfa87e-9b04-4c33-8185-ca8f0642b5ea" providerId="ADAL" clId="{26AEBB39-1C8E-47F3-B663-4F5EB76D6BC4}"/>
    <pc:docChg chg="modSld">
      <pc:chgData name="ALESSI Lorenzo" userId="1ccfa87e-9b04-4c33-8185-ca8f0642b5ea" providerId="ADAL" clId="{26AEBB39-1C8E-47F3-B663-4F5EB76D6BC4}" dt="2022-02-08T14:32:06.627" v="0" actId="20577"/>
      <pc:docMkLst>
        <pc:docMk/>
      </pc:docMkLst>
      <pc:sldChg chg="modSp mod">
        <pc:chgData name="ALESSI Lorenzo" userId="1ccfa87e-9b04-4c33-8185-ca8f0642b5ea" providerId="ADAL" clId="{26AEBB39-1C8E-47F3-B663-4F5EB76D6BC4}" dt="2022-02-08T14:32:06.627" v="0" actId="20577"/>
        <pc:sldMkLst>
          <pc:docMk/>
          <pc:sldMk cId="627627771" sldId="1149"/>
        </pc:sldMkLst>
        <pc:spChg chg="mod">
          <ac:chgData name="ALESSI Lorenzo" userId="1ccfa87e-9b04-4c33-8185-ca8f0642b5ea" providerId="ADAL" clId="{26AEBB39-1C8E-47F3-B663-4F5EB76D6BC4}" dt="2022-02-08T14:32:06.627" v="0" actId="20577"/>
          <ac:spMkLst>
            <pc:docMk/>
            <pc:sldMk cId="627627771" sldId="1149"/>
            <ac:spMk id="10" creationId="{866504EA-5ACB-41D2-810D-46AB71EFEA9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F381C-AA57-4B64-8494-48A375B4D9F5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1E2B9-0D44-4107-B75E-0C5DBE74A9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905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A7268-D803-4D8B-8ACD-EC41E5152978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29353-1D2D-4A02-BCB3-425909681A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53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9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92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16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8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skiant, debout, gens, tenant&#10;&#10;Description générée automatiquement">
            <a:extLst>
              <a:ext uri="{FF2B5EF4-FFF2-40B4-BE49-F238E27FC236}">
                <a16:creationId xmlns:a16="http://schemas.microsoft.com/office/drawing/2014/main" id="{2070442B-5653-0342-AE18-4C2E4FA72F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537334" y="2634114"/>
            <a:ext cx="3416828" cy="6394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32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C84BB64-F9F4-DD45-AD15-9D9620FBF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349" y="609600"/>
            <a:ext cx="1741131" cy="192353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C5F7CF-AF25-1942-B092-AAB3C45C9E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51" y="5859320"/>
            <a:ext cx="2129926" cy="6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8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792725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3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</p:spTree>
    <p:extLst>
      <p:ext uri="{BB962C8B-B14F-4D97-AF65-F5344CB8AC3E}">
        <p14:creationId xmlns:p14="http://schemas.microsoft.com/office/powerpoint/2010/main" val="318501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2191998" cy="67927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86AA1A-F09B-47FF-B1DC-6EE8B058BF2A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24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3">
            <a:extLst>
              <a:ext uri="{FF2B5EF4-FFF2-40B4-BE49-F238E27FC236}">
                <a16:creationId xmlns:a16="http://schemas.microsoft.com/office/drawing/2014/main" id="{DAA079F3-E58D-4B23-84B3-B0816D21C1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7" y="4558986"/>
            <a:ext cx="311150" cy="31750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1B0A2EB9-31FC-41C6-B712-84A5AFF4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6" name="Rectangle 15">
            <a:hlinkClick r:id="" action="ppaction://noaction"/>
            <a:extLst>
              <a:ext uri="{FF2B5EF4-FFF2-40B4-BE49-F238E27FC236}">
                <a16:creationId xmlns:a16="http://schemas.microsoft.com/office/drawing/2014/main" id="{64B2D050-FFE5-49A0-B8A6-D1E81917188C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310C49-DA61-43D5-8372-3595F16E54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093243" y="2671868"/>
            <a:ext cx="6005513" cy="172085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2pPr>
            <a:lvl3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3pPr>
            <a:lvl4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4pPr>
            <a:lvl5pPr marL="0" indent="0" algn="ctr" defTabSz="914400" rtl="0" eaLnBrk="1" latinLnBrk="0" hangingPunct="1">
              <a:buNone/>
              <a:defRPr lang="en-US" sz="4800" kern="1200" spc="30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SUBSECTION IN</a:t>
            </a:r>
            <a:br>
              <a:rPr lang="fr-FR" dirty="0"/>
            </a:br>
            <a:r>
              <a:rPr lang="fr-FR" dirty="0"/>
              <a:t>CAPITAL 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5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>
              <a:defRPr lang="en-US" sz="2000" kern="1200" dirty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A55903AE-D84F-4005-A30F-B61241815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720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CA2FC6D3-6343-47B3-8904-4F92133D8E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7209" y="3957734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2971094-B1F4-441E-BFF6-10D38592B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8464" y="423570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99729AD-D3A6-4546-B159-60F6DE7C10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78464" y="616076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2004F0CC-A1C8-4E26-A190-C0619361C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9937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2119790"/>
            <a:ext cx="3619500" cy="158222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3B8D7CE5-7A72-4E85-BC7A-0E3F268A36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7210" y="4478662"/>
            <a:ext cx="3619500" cy="13906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232AF2BE-A7CD-4FD0-800F-4233B1697A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7303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634B25B5-38A5-4020-AF41-52607C8528D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73040" y="2119789"/>
            <a:ext cx="3619500" cy="374952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texte 6">
            <a:extLst>
              <a:ext uri="{FF2B5EF4-FFF2-40B4-BE49-F238E27FC236}">
                <a16:creationId xmlns:a16="http://schemas.microsoft.com/office/drawing/2014/main" id="{872E7938-1A1F-49E9-BD3F-AD3BB1122B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59309" y="2419158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4" name="Espace réservé du texte 6">
            <a:extLst>
              <a:ext uri="{FF2B5EF4-FFF2-40B4-BE49-F238E27FC236}">
                <a16:creationId xmlns:a16="http://schemas.microsoft.com/office/drawing/2014/main" id="{EB070C30-ED54-4111-85B9-7EF2D73667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59309" y="2844319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4BB15B79-16BF-4D66-826F-7AEF252285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59309" y="3358560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A45E452-4C14-4950-8B21-F03A179319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59309" y="3783721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D776C6D3-67CA-4C35-ABAE-02932564E5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59309" y="4351174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8" name="Espace réservé du texte 6">
            <a:extLst>
              <a:ext uri="{FF2B5EF4-FFF2-40B4-BE49-F238E27FC236}">
                <a16:creationId xmlns:a16="http://schemas.microsoft.com/office/drawing/2014/main" id="{373FC5CA-ADBC-4196-960F-FAA2D3EFFF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59309" y="4776335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40" name="Espace réservé du numéro de diapositive 1">
            <a:extLst>
              <a:ext uri="{FF2B5EF4-FFF2-40B4-BE49-F238E27FC236}">
                <a16:creationId xmlns:a16="http://schemas.microsoft.com/office/drawing/2014/main" id="{3C7EB266-9D67-456F-B9FD-D2EAF9C29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41" name="Picture 33">
            <a:extLst>
              <a:ext uri="{FF2B5EF4-FFF2-40B4-BE49-F238E27FC236}">
                <a16:creationId xmlns:a16="http://schemas.microsoft.com/office/drawing/2014/main" id="{0D2CB81E-6AFA-448F-BFCB-A9D9B052F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33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2000" kern="120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46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54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-5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80000"/>
              </a:lnSpc>
              <a:defRPr lang="en-US" sz="3600" kern="1200" spc="11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C21D3712-F0F5-4373-8A8A-6FFE03C1CF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1FA8CDA0-34E4-4CF0-839D-F242B72AC8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38025965-EDD7-4D27-84C4-8916607BA3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8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0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1" y="1168590"/>
            <a:ext cx="7894713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-8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8EE91706-EB07-4A8F-AC13-F036601FD3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920EBFC0-731E-4E55-AFBF-EBDF93B318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9F3D3AB9-D71E-410C-A694-93EF4A99C7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7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155470"/>
            <a:ext cx="7894712" cy="418424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81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EE28D32-A5C6-4CFC-844C-F7703118A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F8DC861E-3397-479B-805D-DFD5DFE9E3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25AB9999-D048-42C7-9016-91DEBBBEC7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1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:a16="http://schemas.microsoft.com/office/drawing/2014/main" id="{123A1487-DF4B-4BC1-A5F0-93E8925BC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A308AFC2-E398-4978-8F0E-AE5750DBD62D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0"/>
          <a:stretch/>
        </p:blipFill>
        <p:spPr>
          <a:xfrm rot="10800000">
            <a:off x="0" y="5750650"/>
            <a:ext cx="12192000" cy="110735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9" t="28055" r="42927" b="28055"/>
          <a:stretch/>
        </p:blipFill>
        <p:spPr>
          <a:xfrm>
            <a:off x="5568445" y="1"/>
            <a:ext cx="6623555" cy="6858000"/>
          </a:xfrm>
          <a:prstGeom prst="rect">
            <a:avLst/>
          </a:prstGeom>
        </p:spPr>
      </p:pic>
      <p:pic>
        <p:nvPicPr>
          <p:cNvPr id="10" name="Imag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290" y="2934129"/>
            <a:ext cx="2145792" cy="64903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9191361" y="6042715"/>
            <a:ext cx="2209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Medium" panose="02000000000000000000" pitchFamily="2" charset="0"/>
                <a:ea typeface="Vinci Sans Extra Light" charset="0"/>
                <a:cs typeface="Vinci Sans Extra Light" charset="0"/>
              </a:rPr>
              <a:t> WORLD LEADER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IN SOILS, 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STRUCTURES AND NUCLEAR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94" y="2866723"/>
            <a:ext cx="2801093" cy="716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2400" b="0" kern="1200" dirty="0" smtClean="0">
                <a:solidFill>
                  <a:srgbClr val="004489"/>
                </a:solidFill>
                <a:latin typeface="Vinci Sans Medium" panose="02000000000000000000" pitchFamily="2" charset="0"/>
                <a:ea typeface="Vinci Sans Medium" panose="02000000000000000000" pitchFamily="2" charset="0"/>
                <a:cs typeface="Vinci Sans Medium" panose="02000000000000000000" pitchFamily="2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PRESENTATION TITLE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1138294" y="3599791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16327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168590"/>
            <a:ext cx="7894712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31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0B046C3-728B-4A48-986E-DFA43FBCBE5D}"/>
              </a:ext>
            </a:extLst>
          </p:cNvPr>
          <p:cNvSpPr/>
          <p:nvPr userDrawn="1"/>
        </p:nvSpPr>
        <p:spPr>
          <a:xfrm>
            <a:off x="0" y="5742039"/>
            <a:ext cx="12192000" cy="111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652E96C-20F4-4897-AE6E-A4381F5CE0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59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Medium" charset="0"/>
                <a:ea typeface="Vinci Sans Medium" charset="0"/>
                <a:cs typeface="Vinci Sans Medium" charset="0"/>
              </a:defRPr>
            </a:lvl1pPr>
          </a:lstStyle>
          <a:p>
            <a:pPr lvl="0"/>
            <a:r>
              <a:rPr lang="en-US" dirty="0"/>
              <a:t>NAME site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56B3CAA-8D97-4629-BC79-1CE11E3515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83691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lvl="0"/>
            <a:r>
              <a:rPr lang="en-US" dirty="0"/>
              <a:t>City, Country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2E434C0-F322-4F1A-B94D-45D6360343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7420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Put your image here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8D6A30B-3B36-4AA7-B1B7-A248B7FC6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7B10AEC7-2E50-417F-BC68-B63EEE2D1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5" name="Picture 33">
            <a:extLst>
              <a:ext uri="{FF2B5EF4-FFF2-40B4-BE49-F238E27FC236}">
                <a16:creationId xmlns:a16="http://schemas.microsoft.com/office/drawing/2014/main" id="{98531C5A-47DF-4A8D-AFC5-A50B061157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2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850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73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419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40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968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100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220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19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6059488" y="0"/>
            <a:ext cx="6132512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6737911" y="-270442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6322" y="1602540"/>
            <a:ext cx="311150" cy="3175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1930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065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1930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1930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930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652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7652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7652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7652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/>
              <a:t>LIST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D7C91B5-8B12-4DD5-85AE-19CBE5C125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52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637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824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421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4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26479158-4A1D-4715-991C-91A53DD2F632}"/>
              </a:ext>
            </a:extLst>
          </p:cNvPr>
          <p:cNvSpPr/>
          <p:nvPr userDrawn="1"/>
        </p:nvSpPr>
        <p:spPr>
          <a:xfrm flipH="1">
            <a:off x="9136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3040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3164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7727" y="1527886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83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1527886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62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3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3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3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08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08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08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08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9260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3727" y="1527886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6179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7476" y="1527886"/>
            <a:ext cx="212520" cy="21687"/>
          </a:xfrm>
          <a:prstGeom prst="rect">
            <a:avLst/>
          </a:prstGeom>
        </p:spPr>
      </p:pic>
      <p:sp>
        <p:nvSpPr>
          <p:cNvPr id="68" name="Espace réservé du texte 4">
            <a:extLst>
              <a:ext uri="{FF2B5EF4-FFF2-40B4-BE49-F238E27FC236}">
                <a16:creationId xmlns:a16="http://schemas.microsoft.com/office/drawing/2014/main" id="{1960A970-10DF-4112-85E5-CBBD9E4BC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49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03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58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1" name="Espace réservé du texte 4">
            <a:extLst>
              <a:ext uri="{FF2B5EF4-FFF2-40B4-BE49-F238E27FC236}">
                <a16:creationId xmlns:a16="http://schemas.microsoft.com/office/drawing/2014/main" id="{A3AD2855-F248-4B8B-BBA2-1D0CADA0C6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49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2" name="Espace réservé du texte 4">
            <a:extLst>
              <a:ext uri="{FF2B5EF4-FFF2-40B4-BE49-F238E27FC236}">
                <a16:creationId xmlns:a16="http://schemas.microsoft.com/office/drawing/2014/main" id="{EAE2A74E-E2A1-42D3-A758-95817A757B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49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3" name="Espace réservé du texte 4">
            <a:extLst>
              <a:ext uri="{FF2B5EF4-FFF2-40B4-BE49-F238E27FC236}">
                <a16:creationId xmlns:a16="http://schemas.microsoft.com/office/drawing/2014/main" id="{56612799-F676-4B89-AC41-BBA98FA8524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49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4" name="Espace réservé du texte 4">
            <a:extLst>
              <a:ext uri="{FF2B5EF4-FFF2-40B4-BE49-F238E27FC236}">
                <a16:creationId xmlns:a16="http://schemas.microsoft.com/office/drawing/2014/main" id="{D59A5971-E5EC-42EA-87E4-4C58112CA4F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04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5" name="Espace réservé du texte 4">
            <a:extLst>
              <a:ext uri="{FF2B5EF4-FFF2-40B4-BE49-F238E27FC236}">
                <a16:creationId xmlns:a16="http://schemas.microsoft.com/office/drawing/2014/main" id="{6DF26DBD-D686-4434-B4F9-8D83A0405C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04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6" name="Espace réservé du texte 4">
            <a:extLst>
              <a:ext uri="{FF2B5EF4-FFF2-40B4-BE49-F238E27FC236}">
                <a16:creationId xmlns:a16="http://schemas.microsoft.com/office/drawing/2014/main" id="{0B073FAE-B72E-4C69-A4D9-F462569A42D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004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7" name="Espace réservé du texte 4">
            <a:extLst>
              <a:ext uri="{FF2B5EF4-FFF2-40B4-BE49-F238E27FC236}">
                <a16:creationId xmlns:a16="http://schemas.microsoft.com/office/drawing/2014/main" id="{5E4DFCB0-374A-43FF-818E-97B8DD11E4A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04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5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 flipH="1">
            <a:off x="0" y="3893999"/>
            <a:ext cx="12200314" cy="1266057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-8314" y="1293614"/>
            <a:ext cx="12200314" cy="1341489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186108" y="100795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574" y="1764093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160375" y="-228928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546984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39419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7595" y="1611307"/>
            <a:ext cx="2349212" cy="9809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78294" y="37580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78294" y="68361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158291" y="3572606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757" y="4328747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161709" y="232930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810" y="3105214"/>
            <a:ext cx="212520" cy="21687"/>
          </a:xfrm>
          <a:prstGeom prst="rect">
            <a:avLst/>
          </a:prstGeom>
        </p:spPr>
      </p:pic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931" y="295242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778" y="4175961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8" name="Rectangle 37"/>
          <p:cNvSpPr/>
          <p:nvPr userDrawn="1"/>
        </p:nvSpPr>
        <p:spPr>
          <a:xfrm>
            <a:off x="141977" y="484764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3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443" y="5603783"/>
            <a:ext cx="212520" cy="21687"/>
          </a:xfrm>
          <a:prstGeom prst="rect">
            <a:avLst/>
          </a:prstGeom>
        </p:spPr>
      </p:pic>
      <p:sp>
        <p:nvSpPr>
          <p:cNvPr id="40" name="Espace réservé du texte 4"/>
          <p:cNvSpPr>
            <a:spLocks noGrp="1"/>
          </p:cNvSpPr>
          <p:nvPr>
            <p:ph type="body" sz="quarter" idx="38" hasCustomPrompt="1"/>
          </p:nvPr>
        </p:nvSpPr>
        <p:spPr>
          <a:xfrm>
            <a:off x="463464" y="5450997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43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3178294" y="16258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5" name="Espace réservé du texte 4"/>
          <p:cNvSpPr>
            <a:spLocks noGrp="1"/>
          </p:cNvSpPr>
          <p:nvPr>
            <p:ph type="body" sz="quarter" idx="40" hasCustomPrompt="1"/>
          </p:nvPr>
        </p:nvSpPr>
        <p:spPr>
          <a:xfrm>
            <a:off x="3178294" y="19337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4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178294" y="2946546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42" hasCustomPrompt="1"/>
          </p:nvPr>
        </p:nvSpPr>
        <p:spPr>
          <a:xfrm>
            <a:off x="3178294" y="3254357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1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3178294" y="417964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2" name="Espace réservé du texte 4"/>
          <p:cNvSpPr>
            <a:spLocks noGrp="1"/>
          </p:cNvSpPr>
          <p:nvPr>
            <p:ph type="body" sz="quarter" idx="44" hasCustomPrompt="1"/>
          </p:nvPr>
        </p:nvSpPr>
        <p:spPr>
          <a:xfrm>
            <a:off x="3178294" y="448745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3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3180126" y="54446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4" name="Espace réservé du texte 4"/>
          <p:cNvSpPr>
            <a:spLocks noGrp="1"/>
          </p:cNvSpPr>
          <p:nvPr>
            <p:ph type="body" sz="quarter" idx="46" hasCustomPrompt="1"/>
          </p:nvPr>
        </p:nvSpPr>
        <p:spPr>
          <a:xfrm>
            <a:off x="3180126" y="57525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13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C8DCAD2-344D-456D-BAFD-A515132AEA97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FBBF32CA-A518-4406-B322-7FA8B15BC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0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036009D5-7FAF-481D-A943-72F925A46B20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594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" y="-1"/>
            <a:ext cx="12192008" cy="6780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822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030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0" cy="68410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-7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155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8673B3-F88B-43EE-B908-0F6BA1E41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6203A-9E82-46D3-826D-BB98CB91E4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9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1" r:id="rId2"/>
    <p:sldLayoutId id="2147483666" r:id="rId3"/>
    <p:sldLayoutId id="2147483676" r:id="rId4"/>
    <p:sldLayoutId id="2147483686" r:id="rId5"/>
    <p:sldLayoutId id="2147483669" r:id="rId6"/>
    <p:sldLayoutId id="2147483670" r:id="rId7"/>
    <p:sldLayoutId id="2147483677" r:id="rId8"/>
    <p:sldLayoutId id="2147483678" r:id="rId9"/>
    <p:sldLayoutId id="2147483687" r:id="rId10"/>
    <p:sldLayoutId id="2147483671" r:id="rId11"/>
    <p:sldLayoutId id="2147483661" r:id="rId12"/>
    <p:sldLayoutId id="2147483681" r:id="rId13"/>
    <p:sldLayoutId id="2147483724" r:id="rId14"/>
    <p:sldLayoutId id="2147483672" r:id="rId15"/>
    <p:sldLayoutId id="2147483682" r:id="rId16"/>
    <p:sldLayoutId id="2147483674" r:id="rId17"/>
    <p:sldLayoutId id="2147483688" r:id="rId18"/>
    <p:sldLayoutId id="2147483673" r:id="rId19"/>
    <p:sldLayoutId id="2147483685" r:id="rId20"/>
    <p:sldLayoutId id="214748367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55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1"/>
          </p:nvPr>
        </p:nvSpPr>
        <p:spPr>
          <a:xfrm>
            <a:off x="187137" y="2378201"/>
            <a:ext cx="4112489" cy="2383363"/>
          </a:xfrm>
        </p:spPr>
        <p:txBody>
          <a:bodyPr/>
          <a:lstStyle/>
          <a:p>
            <a:r>
              <a:rPr lang="fr-FR" sz="3600" dirty="0"/>
              <a:t>Épisode 8 :</a:t>
            </a:r>
          </a:p>
          <a:p>
            <a:r>
              <a:rPr lang="fr-FR" sz="3600" dirty="0"/>
              <a:t> </a:t>
            </a:r>
            <a:r>
              <a:rPr lang="fr-FR" sz="4800" b="1" dirty="0"/>
              <a:t>Gestion du Changement</a:t>
            </a:r>
          </a:p>
        </p:txBody>
      </p:sp>
    </p:spTree>
    <p:extLst>
      <p:ext uri="{BB962C8B-B14F-4D97-AF65-F5344CB8AC3E}">
        <p14:creationId xmlns:p14="http://schemas.microsoft.com/office/powerpoint/2010/main" val="55499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AC0A2CE-18E0-6B4B-8D9B-40242CD52B78}"/>
              </a:ext>
            </a:extLst>
          </p:cNvPr>
          <p:cNvSpPr/>
          <p:nvPr/>
        </p:nvSpPr>
        <p:spPr>
          <a:xfrm>
            <a:off x="476655" y="5317922"/>
            <a:ext cx="10904707" cy="12270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489CCF"/>
              </a:highlight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889" y="6057027"/>
            <a:ext cx="551473" cy="55147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C740B99-BE4B-4900-A48F-9CF3102246B1}"/>
              </a:ext>
            </a:extLst>
          </p:cNvPr>
          <p:cNvSpPr txBox="1"/>
          <p:nvPr/>
        </p:nvSpPr>
        <p:spPr>
          <a:xfrm>
            <a:off x="419910" y="5587339"/>
            <a:ext cx="11018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Tout commence par la question : « ce changement peut-il impacter ma sécurité » ?</a:t>
            </a:r>
            <a:endParaRPr lang="en-US" sz="24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68E2BF-34D5-4846-8668-8D349860369A}"/>
              </a:ext>
            </a:extLst>
          </p:cNvPr>
          <p:cNvSpPr txBox="1"/>
          <p:nvPr/>
        </p:nvSpPr>
        <p:spPr>
          <a:xfrm>
            <a:off x="3501955" y="211765"/>
            <a:ext cx="46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4489"/>
                </a:solidFill>
              </a:rPr>
              <a:t>Gestion du Changement</a:t>
            </a:r>
            <a:endParaRPr lang="fr-FR" sz="3200" b="1" dirty="0">
              <a:solidFill>
                <a:srgbClr val="004489"/>
              </a:solidFill>
              <a:latin typeface="VinciSans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937BC5-C584-465A-8AE4-656A95DE8C5D}"/>
              </a:ext>
            </a:extLst>
          </p:cNvPr>
          <p:cNvSpPr/>
          <p:nvPr/>
        </p:nvSpPr>
        <p:spPr>
          <a:xfrm>
            <a:off x="282099" y="1367283"/>
            <a:ext cx="1041832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Qu'est-ce que la gestion du changement ?</a:t>
            </a:r>
          </a:p>
          <a:p>
            <a:endParaRPr lang="fr-FR" sz="2800" b="1" dirty="0">
              <a:solidFill>
                <a:srgbClr val="004489"/>
              </a:solidFill>
              <a:latin typeface="VinciSans" panose="02000000000000000000" pitchFamily="2" charset="0"/>
            </a:endParaRPr>
          </a:p>
          <a:p>
            <a:r>
              <a:rPr lang="fr-FR" dirty="0">
                <a:latin typeface="VinciSans" panose="02000000000000000000" pitchFamily="2" charset="0"/>
              </a:rPr>
              <a:t>Un système de gestion du changement (</a:t>
            </a:r>
            <a:r>
              <a:rPr lang="fr-FR" dirty="0" err="1">
                <a:latin typeface="VinciSans" panose="02000000000000000000" pitchFamily="2" charset="0"/>
              </a:rPr>
              <a:t>MoC</a:t>
            </a:r>
            <a:r>
              <a:rPr lang="fr-FR" dirty="0">
                <a:latin typeface="VinciSans" panose="02000000000000000000" pitchFamily="2" charset="0"/>
              </a:rPr>
              <a:t>) est une combinaison de politiques et de procédures utilisées pour évaluer les impacts potentiels d'un changement proposé, y compris l'équipement, les matériaux, les procédures et le personnel, afin qu'il n'entraîne pas de risques inacceptables pour les opérations sur le chantier.</a:t>
            </a:r>
          </a:p>
          <a:p>
            <a:endParaRPr lang="fr-FR" dirty="0">
              <a:latin typeface="VinciSans" panose="02000000000000000000" pitchFamily="2" charset="0"/>
            </a:endParaRPr>
          </a:p>
          <a:p>
            <a:r>
              <a:rPr lang="fr-FR" dirty="0">
                <a:latin typeface="VinciSans" panose="02000000000000000000" pitchFamily="2" charset="0"/>
              </a:rPr>
              <a:t>Une analyse approfondie des causes de nos incidents majeurs révèle </a:t>
            </a:r>
            <a:r>
              <a:rPr lang="fr-FR" dirty="0">
                <a:solidFill>
                  <a:srgbClr val="FF0000"/>
                </a:solidFill>
                <a:latin typeface="VinciSans" panose="02000000000000000000" pitchFamily="2" charset="0"/>
              </a:rPr>
              <a:t>que les événements </a:t>
            </a:r>
            <a:r>
              <a:rPr lang="fr-FR" dirty="0" err="1">
                <a:solidFill>
                  <a:srgbClr val="FF0000"/>
                </a:solidFill>
                <a:latin typeface="VinciSans" panose="02000000000000000000" pitchFamily="2" charset="0"/>
              </a:rPr>
              <a:t>HiPo</a:t>
            </a:r>
            <a:r>
              <a:rPr lang="fr-FR" dirty="0">
                <a:solidFill>
                  <a:srgbClr val="FF0000"/>
                </a:solidFill>
                <a:latin typeface="VinciSans" panose="02000000000000000000" pitchFamily="2" charset="0"/>
              </a:rPr>
              <a:t> et les blessures graves se produisent à un rythme disproportionné lors d'activités de travail inhabituelles et non routinières.</a:t>
            </a:r>
          </a:p>
          <a:p>
            <a:endParaRPr lang="fr-FR" dirty="0">
              <a:solidFill>
                <a:srgbClr val="FF0000"/>
              </a:solidFill>
              <a:latin typeface="VinciSans" panose="02000000000000000000" pitchFamily="2" charset="0"/>
            </a:endParaRPr>
          </a:p>
          <a:p>
            <a:r>
              <a:rPr lang="fr-FR" dirty="0">
                <a:latin typeface="VinciSans" panose="02000000000000000000" pitchFamily="2" charset="0"/>
              </a:rPr>
              <a:t>L'intégration du processus </a:t>
            </a:r>
            <a:r>
              <a:rPr lang="fr-FR" dirty="0" err="1">
                <a:latin typeface="VinciSans" panose="02000000000000000000" pitchFamily="2" charset="0"/>
              </a:rPr>
              <a:t>MoC</a:t>
            </a:r>
            <a:r>
              <a:rPr lang="fr-FR" dirty="0">
                <a:latin typeface="VinciSans" panose="02000000000000000000" pitchFamily="2" charset="0"/>
              </a:rPr>
              <a:t> dans la sécurité peut réduire efficacement l'occurrence d'événements indésirables.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485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937BC5-C584-465A-8AE4-656A95DE8C5D}"/>
              </a:ext>
            </a:extLst>
          </p:cNvPr>
          <p:cNvSpPr/>
          <p:nvPr/>
        </p:nvSpPr>
        <p:spPr>
          <a:xfrm>
            <a:off x="308040" y="1222659"/>
            <a:ext cx="637486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600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Reconnaître un changement</a:t>
            </a:r>
          </a:p>
          <a:p>
            <a:endParaRPr lang="fr-FR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latin typeface="VinciSans" panose="02000000000000000000" pitchFamily="2" charset="0"/>
              </a:rPr>
              <a:t>La première étape consiste </a:t>
            </a:r>
            <a:r>
              <a:rPr lang="fr-FR" sz="2000" b="1" dirty="0">
                <a:latin typeface="VinciSans" panose="02000000000000000000" pitchFamily="2" charset="0"/>
              </a:rPr>
              <a:t>à RECONNAÎTRE QUAND IL Y A UN CHANGEMENT</a:t>
            </a:r>
          </a:p>
          <a:p>
            <a:endParaRPr lang="fr-FR" sz="2000" dirty="0">
              <a:latin typeface="VinciSans" panose="02000000000000000000" pitchFamily="2" charset="0"/>
            </a:endParaRPr>
          </a:p>
          <a:p>
            <a:r>
              <a:rPr lang="fr-FR" sz="2000" dirty="0">
                <a:latin typeface="VinciSans" panose="02000000000000000000" pitchFamily="2" charset="0"/>
              </a:rPr>
              <a:t>Le processus du gestion du changement est lancé lorsque quelqu'un, n'importe qui, ou reconnaît qu'une situation de changement se développe ou identifie le besoin de changement.</a:t>
            </a:r>
          </a:p>
          <a:p>
            <a:endParaRPr lang="fr-FR" sz="2000" dirty="0">
              <a:latin typeface="VinciSans" panose="02000000000000000000" pitchFamily="2" charset="0"/>
            </a:endParaRPr>
          </a:p>
          <a:p>
            <a:r>
              <a:rPr lang="fr-FR" sz="2000" dirty="0">
                <a:solidFill>
                  <a:srgbClr val="FF0000"/>
                </a:solidFill>
                <a:latin typeface="VinciSans" panose="02000000000000000000" pitchFamily="2" charset="0"/>
              </a:rPr>
              <a:t>Tous les employés ont la liberté de signaler un changement ou de suggérer des modifications et/ou des améliorations </a:t>
            </a:r>
            <a:r>
              <a:rPr lang="fr-FR" sz="2000" dirty="0">
                <a:latin typeface="VinciSans" panose="02000000000000000000" pitchFamily="2" charset="0"/>
              </a:rPr>
              <a:t>qui, selon eux, auront un impact positif ou négatif sur leur lieu de travail</a:t>
            </a:r>
            <a:endParaRPr lang="en-US" sz="2000" dirty="0">
              <a:latin typeface="VinciSans" panose="02000000000000000000" pitchFamily="2" charset="0"/>
            </a:endParaRPr>
          </a:p>
          <a:p>
            <a:endParaRPr lang="fr-FR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b="1" dirty="0">
              <a:solidFill>
                <a:srgbClr val="004489"/>
              </a:solidFill>
              <a:latin typeface="VinciSans" panose="02000000000000000000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4BB303-444B-431D-A5A2-CD0CE1096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933" y="2701582"/>
            <a:ext cx="4833027" cy="270577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BA993F-F70D-4C03-8A60-E2AECE768A80}"/>
              </a:ext>
            </a:extLst>
          </p:cNvPr>
          <p:cNvSpPr txBox="1"/>
          <p:nvPr/>
        </p:nvSpPr>
        <p:spPr>
          <a:xfrm>
            <a:off x="3501955" y="211765"/>
            <a:ext cx="46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4489"/>
                </a:solidFill>
              </a:rPr>
              <a:t>Gestion du Changement</a:t>
            </a:r>
            <a:endParaRPr lang="fr-FR" sz="3200" b="1" dirty="0">
              <a:solidFill>
                <a:srgbClr val="004489"/>
              </a:solidFill>
              <a:latin typeface="Vinci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574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937BC5-C584-465A-8AE4-656A95DE8C5D}"/>
              </a:ext>
            </a:extLst>
          </p:cNvPr>
          <p:cNvSpPr/>
          <p:nvPr/>
        </p:nvSpPr>
        <p:spPr>
          <a:xfrm>
            <a:off x="145663" y="166588"/>
            <a:ext cx="9533358" cy="7810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l"/>
            <a:endParaRPr lang="en-US" sz="2800" b="1" dirty="0">
              <a:solidFill>
                <a:srgbClr val="004489"/>
              </a:solidFill>
              <a:latin typeface="VinciSans" panose="020000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Types de changement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plupart des changements appartiennent à l'une des catégories suivantes (exemples ci-dessous) 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Matériel</a:t>
            </a:r>
            <a:endParaRPr lang="fr-FR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nouvelle machine sur site jamais utilisée auparavant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Remplacement ou modification d'équipement/matériel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Désactivation des systèmes de sécurité/critiques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2. Opérationnel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Mise en place de nouvelles procédures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Dérogation à la maintenance préventive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3. Changements organisationnels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Personnel nouveau dans l'entreprise ou nouvelles nationalités (barrières linguistiques)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Modifications de la gestion du chantier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Nouveaux sous-traitants sur site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b="1" dirty="0">
              <a:solidFill>
                <a:srgbClr val="004489"/>
              </a:solidFill>
              <a:latin typeface="VinciSans" panose="02000000000000000000" pitchFamily="2" charset="0"/>
            </a:endParaRPr>
          </a:p>
          <a:p>
            <a:pPr algn="l"/>
            <a:endParaRPr lang="en-US" sz="2800" b="1" dirty="0">
              <a:solidFill>
                <a:srgbClr val="004489"/>
              </a:solidFill>
              <a:latin typeface="VinciSans" panose="02000000000000000000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58103E2-38BA-4925-ACAD-5D9BDBD08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02" y="2585891"/>
            <a:ext cx="4657748" cy="25422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7CFD4C3-5BC9-4F7E-9C03-076107F6A938}"/>
              </a:ext>
            </a:extLst>
          </p:cNvPr>
          <p:cNvSpPr txBox="1"/>
          <p:nvPr/>
        </p:nvSpPr>
        <p:spPr>
          <a:xfrm>
            <a:off x="3501955" y="211765"/>
            <a:ext cx="46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4489"/>
                </a:solidFill>
              </a:rPr>
              <a:t>Gestion du Changement</a:t>
            </a:r>
            <a:endParaRPr lang="fr-FR" sz="3200" b="1" dirty="0">
              <a:solidFill>
                <a:srgbClr val="004489"/>
              </a:solidFill>
              <a:latin typeface="Vinci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821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CAFE09-175C-3E4B-92F9-E9E23D85AB3D}"/>
              </a:ext>
            </a:extLst>
          </p:cNvPr>
          <p:cNvSpPr/>
          <p:nvPr/>
        </p:nvSpPr>
        <p:spPr>
          <a:xfrm>
            <a:off x="281354" y="414261"/>
            <a:ext cx="1758461" cy="1191801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937BC5-C584-465A-8AE4-656A95DE8C5D}"/>
              </a:ext>
            </a:extLst>
          </p:cNvPr>
          <p:cNvSpPr/>
          <p:nvPr/>
        </p:nvSpPr>
        <p:spPr>
          <a:xfrm>
            <a:off x="145167" y="1460147"/>
            <a:ext cx="706539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S'ARRÊTER ET  RÉFLÉCHIR face à un CHANGEMENT !</a:t>
            </a:r>
          </a:p>
          <a:p>
            <a:pPr algn="l"/>
            <a:endParaRPr lang="fr-FR" sz="2800" b="1" dirty="0">
              <a:solidFill>
                <a:srgbClr val="004489"/>
              </a:solidFill>
              <a:latin typeface="VinciSans" panose="02000000000000000000" pitchFamily="2" charset="0"/>
            </a:endParaRPr>
          </a:p>
          <a:p>
            <a:pPr algn="l"/>
            <a:r>
              <a:rPr lang="fr-FR" sz="2000" dirty="0">
                <a:latin typeface="VinciSans" panose="02000000000000000000" pitchFamily="2" charset="0"/>
              </a:rPr>
              <a:t>La gestion du changement peut impliquer un processus décisionnel complexe…</a:t>
            </a:r>
          </a:p>
          <a:p>
            <a:pPr algn="l"/>
            <a:endParaRPr lang="fr-FR" sz="2000" dirty="0">
              <a:latin typeface="VinciSans" panose="02000000000000000000" pitchFamily="2" charset="0"/>
            </a:endParaRPr>
          </a:p>
          <a:p>
            <a:pPr algn="l"/>
            <a:r>
              <a:rPr lang="fr-FR" sz="2000" dirty="0">
                <a:latin typeface="VinciSans" panose="02000000000000000000" pitchFamily="2" charset="0"/>
              </a:rPr>
              <a:t>Cependant, l'étape la plus importante est de </a:t>
            </a:r>
            <a:r>
              <a:rPr lang="fr-FR" sz="2000" dirty="0">
                <a:solidFill>
                  <a:srgbClr val="FF0000"/>
                </a:solidFill>
                <a:latin typeface="VinciSans" panose="02000000000000000000" pitchFamily="2" charset="0"/>
              </a:rPr>
              <a:t>S'ARRÊTER, DE SIGNALER ET DE RÉFLÉCHIR </a:t>
            </a:r>
            <a:r>
              <a:rPr lang="fr-FR" sz="2000" dirty="0">
                <a:latin typeface="VinciSans" panose="02000000000000000000" pitchFamily="2" charset="0"/>
              </a:rPr>
              <a:t>avant de prendre toute décision seul !</a:t>
            </a:r>
            <a:endParaRPr lang="en-US" sz="2000" dirty="0">
              <a:latin typeface="CalibriLight"/>
            </a:endParaRPr>
          </a:p>
          <a:p>
            <a:pPr algn="l"/>
            <a:endParaRPr lang="en-US" sz="2400" i="0" u="none" strike="noStrike" baseline="0" dirty="0">
              <a:solidFill>
                <a:srgbClr val="000000"/>
              </a:solidFill>
              <a:latin typeface="CalibriLigh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1E492C-370B-499D-9D62-F94594B83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562" y="2569610"/>
            <a:ext cx="4836271" cy="273675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CAB0576-87B8-4C81-80F9-A20C5CC150A9}"/>
              </a:ext>
            </a:extLst>
          </p:cNvPr>
          <p:cNvSpPr txBox="1"/>
          <p:nvPr/>
        </p:nvSpPr>
        <p:spPr>
          <a:xfrm>
            <a:off x="3501955" y="211765"/>
            <a:ext cx="46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4489"/>
                </a:solidFill>
              </a:rPr>
              <a:t>Gestion du Changement</a:t>
            </a:r>
            <a:endParaRPr lang="fr-FR" sz="3200" b="1" dirty="0">
              <a:solidFill>
                <a:srgbClr val="004489"/>
              </a:solidFill>
              <a:latin typeface="Vinci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121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Vinci Sans Extra Light"/>
        <a:ea typeface=""/>
        <a:cs typeface=""/>
      </a:majorFont>
      <a:minorFont>
        <a:latin typeface="Vinc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4779</TotalTime>
  <Words>349</Words>
  <Application>Microsoft Office PowerPoint</Application>
  <PresentationFormat>Grand écran</PresentationFormat>
  <Paragraphs>52</Paragraphs>
  <Slides>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</vt:i4>
      </vt:variant>
    </vt:vector>
  </HeadingPairs>
  <TitlesOfParts>
    <vt:vector size="18" baseType="lpstr">
      <vt:lpstr>Vinci Sans Light</vt:lpstr>
      <vt:lpstr>Calibri</vt:lpstr>
      <vt:lpstr>Arial</vt:lpstr>
      <vt:lpstr>Vinci Sans Extra Light</vt:lpstr>
      <vt:lpstr>Vinci Sans Medium</vt:lpstr>
      <vt:lpstr>Wingdings</vt:lpstr>
      <vt:lpstr>Vinci Sans</vt:lpstr>
      <vt:lpstr>CalibriLight</vt:lpstr>
      <vt:lpstr>VinciSans</vt:lpstr>
      <vt:lpstr>Calibri Light</vt:lpstr>
      <vt:lpstr>Vinci Sans Black</vt:lpstr>
      <vt:lpstr>Office Theme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ALESSI Lorenzo</dc:creator>
  <cp:lastModifiedBy>ALESSI Lorenzo</cp:lastModifiedBy>
  <cp:revision>164</cp:revision>
  <cp:lastPrinted>2020-08-24T05:53:21Z</cp:lastPrinted>
  <dcterms:created xsi:type="dcterms:W3CDTF">2020-01-10T10:11:38Z</dcterms:created>
  <dcterms:modified xsi:type="dcterms:W3CDTF">2022-08-18T09:48:14Z</dcterms:modified>
</cp:coreProperties>
</file>