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89" r:id="rId2"/>
  </p:sldMasterIdLst>
  <p:notesMasterIdLst>
    <p:notesMasterId r:id="rId9"/>
  </p:notesMasterIdLst>
  <p:handoutMasterIdLst>
    <p:handoutMasterId r:id="rId10"/>
  </p:handoutMasterIdLst>
  <p:sldIdLst>
    <p:sldId id="1138" r:id="rId3"/>
    <p:sldId id="1104" r:id="rId4"/>
    <p:sldId id="1148" r:id="rId5"/>
    <p:sldId id="1151" r:id="rId6"/>
    <p:sldId id="1152" r:id="rId7"/>
    <p:sldId id="1153" r:id="rId8"/>
  </p:sldIdLst>
  <p:sldSz cx="12192000" cy="6858000"/>
  <p:notesSz cx="6811963" cy="9942513"/>
  <p:embeddedFontLst>
    <p:embeddedFont>
      <p:font typeface="Calibri" panose="020F0502020204030204" pitchFamily="34" charset="0"/>
      <p:regular r:id="rId11"/>
      <p:bold r:id="rId11"/>
      <p:italic r:id="rId11"/>
      <p:boldItalic r:id="rId11"/>
    </p:embeddedFont>
    <p:embeddedFont>
      <p:font typeface="Calibri Light" panose="020F0302020204030204" pitchFamily="34" charset="0"/>
      <p:regular r:id="rId11"/>
      <p:italic r:id="rId11"/>
    </p:embeddedFont>
    <p:embeddedFont>
      <p:font typeface="Vinci Sans" panose="02000000000000000000" pitchFamily="2" charset="0"/>
      <p:regular r:id="rId11"/>
      <p:bold r:id="rId11"/>
      <p:italic r:id="rId11"/>
      <p:boldItalic r:id="rId11"/>
    </p:embeddedFont>
    <p:embeddedFont>
      <p:font typeface="Vinci Sans Black" panose="02000000000000000000" pitchFamily="2" charset="0"/>
      <p:bold r:id="rId11"/>
    </p:embeddedFont>
    <p:embeddedFont>
      <p:font typeface="Vinci Sans Extra Light" panose="02000000000000000000" pitchFamily="2" charset="0"/>
      <p:regular r:id="rId11"/>
    </p:embeddedFont>
    <p:embeddedFont>
      <p:font typeface="Vinci Sans Light" panose="02000000000000000000" pitchFamily="2" charset="0"/>
      <p:regular r:id="rId11"/>
      <p:italic r:id="rId11"/>
    </p:embeddedFont>
    <p:embeddedFont>
      <p:font typeface="Vinci Sans Medium" panose="02000000000000000000" pitchFamily="2" charset="0"/>
      <p:regular r:id="rId11"/>
    </p:embeddedFont>
    <p:embeddedFont>
      <p:font typeface="VinciSans" panose="02000000000000000000" pitchFamily="2" charset="0"/>
      <p:regular r:id="rId1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489"/>
    <a:srgbClr val="D71C2D"/>
    <a:srgbClr val="489CCF"/>
    <a:srgbClr val="6C92B8"/>
    <a:srgbClr val="00599B"/>
    <a:srgbClr val="117DB8"/>
    <a:srgbClr val="00487E"/>
    <a:srgbClr val="0024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892E8F-E192-4783-B1D7-9DCE4EFB734E}" v="4" dt="2022-11-07T14:20:58.275"/>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6259" autoAdjust="0"/>
  </p:normalViewPr>
  <p:slideViewPr>
    <p:cSldViewPr snapToGrid="0">
      <p:cViewPr varScale="1">
        <p:scale>
          <a:sx n="98" d="100"/>
          <a:sy n="98" d="100"/>
        </p:scale>
        <p:origin x="1008" y="84"/>
      </p:cViewPr>
      <p:guideLst/>
    </p:cSldViewPr>
  </p:slideViewPr>
  <p:notesTextViewPr>
    <p:cViewPr>
      <p:scale>
        <a:sx n="1" d="1"/>
        <a:sy n="1" d="1"/>
      </p:scale>
      <p:origin x="0" y="0"/>
    </p:cViewPr>
  </p:notesTextViewPr>
  <p:notesViewPr>
    <p:cSldViewPr snapToGrid="0">
      <p:cViewPr varScale="1">
        <p:scale>
          <a:sx n="87" d="100"/>
          <a:sy n="87"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Master" Target="slideMasters/slideMaster2.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font" Target="NUL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notesMaster" Target="notesMasters/notesMaster1.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SSI Lorenzo" userId="1ccfa87e-9b04-4c33-8185-ca8f0642b5ea" providerId="ADAL" clId="{8BC143AB-F882-4242-BF72-990E12499883}"/>
    <pc:docChg chg="custSel addSld delSld modSld sldOrd">
      <pc:chgData name="ALESSI Lorenzo" userId="1ccfa87e-9b04-4c33-8185-ca8f0642b5ea" providerId="ADAL" clId="{8BC143AB-F882-4242-BF72-990E12499883}" dt="2021-05-28T10:22:17.321" v="1739" actId="1076"/>
      <pc:docMkLst>
        <pc:docMk/>
      </pc:docMkLst>
      <pc:sldChg chg="addSp delSp modSp mod">
        <pc:chgData name="ALESSI Lorenzo" userId="1ccfa87e-9b04-4c33-8185-ca8f0642b5ea" providerId="ADAL" clId="{8BC143AB-F882-4242-BF72-990E12499883}" dt="2021-05-28T10:21:46.505" v="1734" actId="20577"/>
        <pc:sldMkLst>
          <pc:docMk/>
          <pc:sldMk cId="2956485318" sldId="1104"/>
        </pc:sldMkLst>
        <pc:spChg chg="add mod">
          <ac:chgData name="ALESSI Lorenzo" userId="1ccfa87e-9b04-4c33-8185-ca8f0642b5ea" providerId="ADAL" clId="{8BC143AB-F882-4242-BF72-990E12499883}" dt="2021-05-28T10:01:39.595" v="1113" actId="207"/>
          <ac:spMkLst>
            <pc:docMk/>
            <pc:sldMk cId="2956485318" sldId="1104"/>
            <ac:spMk id="2" creationId="{18937BC5-C584-465A-8AE4-656A95DE8C5D}"/>
          </ac:spMkLst>
        </pc:spChg>
        <pc:spChg chg="del mod">
          <ac:chgData name="ALESSI Lorenzo" userId="1ccfa87e-9b04-4c33-8185-ca8f0642b5ea" providerId="ADAL" clId="{8BC143AB-F882-4242-BF72-990E12499883}" dt="2021-05-27T17:33:48.517" v="103"/>
          <ac:spMkLst>
            <pc:docMk/>
            <pc:sldMk cId="2956485318" sldId="1104"/>
            <ac:spMk id="5" creationId="{D12C7C40-3BC6-4E27-A2C8-A89D011072F2}"/>
          </ac:spMkLst>
        </pc:spChg>
        <pc:spChg chg="mod">
          <ac:chgData name="ALESSI Lorenzo" userId="1ccfa87e-9b04-4c33-8185-ca8f0642b5ea" providerId="ADAL" clId="{8BC143AB-F882-4242-BF72-990E12499883}" dt="2021-05-28T10:21:30.521" v="1733" actId="14100"/>
          <ac:spMkLst>
            <pc:docMk/>
            <pc:sldMk cId="2956485318" sldId="1104"/>
            <ac:spMk id="6" creationId="{A468E2BF-34D5-4846-8668-8D349860369A}"/>
          </ac:spMkLst>
        </pc:spChg>
        <pc:spChg chg="mod">
          <ac:chgData name="ALESSI Lorenzo" userId="1ccfa87e-9b04-4c33-8185-ca8f0642b5ea" providerId="ADAL" clId="{8BC143AB-F882-4242-BF72-990E12499883}" dt="2021-05-28T10:21:46.505" v="1734" actId="20577"/>
          <ac:spMkLst>
            <pc:docMk/>
            <pc:sldMk cId="2956485318" sldId="1104"/>
            <ac:spMk id="10" creationId="{AC740B99-BE4B-4900-A48F-9CF3102246B1}"/>
          </ac:spMkLst>
        </pc:spChg>
        <pc:spChg chg="mod">
          <ac:chgData name="ALESSI Lorenzo" userId="1ccfa87e-9b04-4c33-8185-ca8f0642b5ea" providerId="ADAL" clId="{8BC143AB-F882-4242-BF72-990E12499883}" dt="2021-05-28T09:37:53.791" v="421" actId="14100"/>
          <ac:spMkLst>
            <pc:docMk/>
            <pc:sldMk cId="2956485318" sldId="1104"/>
            <ac:spMk id="13" creationId="{AAC0A2CE-18E0-6B4B-8D9B-40242CD52B78}"/>
          </ac:spMkLst>
        </pc:spChg>
        <pc:picChg chg="add mod modCrop">
          <ac:chgData name="ALESSI Lorenzo" userId="1ccfa87e-9b04-4c33-8185-ca8f0642b5ea" providerId="ADAL" clId="{8BC143AB-F882-4242-BF72-990E12499883}" dt="2021-05-28T10:00:29.321" v="1098" actId="1076"/>
          <ac:picMkLst>
            <pc:docMk/>
            <pc:sldMk cId="2956485318" sldId="1104"/>
            <ac:picMk id="3" creationId="{0674F098-8E32-46DF-8B28-488BAB9B1868}"/>
          </ac:picMkLst>
        </pc:picChg>
        <pc:picChg chg="del mod">
          <ac:chgData name="ALESSI Lorenzo" userId="1ccfa87e-9b04-4c33-8185-ca8f0642b5ea" providerId="ADAL" clId="{8BC143AB-F882-4242-BF72-990E12499883}" dt="2021-05-27T17:33:48.513" v="101" actId="478"/>
          <ac:picMkLst>
            <pc:docMk/>
            <pc:sldMk cId="2956485318" sldId="1104"/>
            <ac:picMk id="4" creationId="{6BED77DE-E73D-4F0B-A000-CAB99B899BA1}"/>
          </ac:picMkLst>
        </pc:picChg>
        <pc:picChg chg="add mod">
          <ac:chgData name="ALESSI Lorenzo" userId="1ccfa87e-9b04-4c33-8185-ca8f0642b5ea" providerId="ADAL" clId="{8BC143AB-F882-4242-BF72-990E12499883}" dt="2021-05-28T10:00:22.464" v="1096"/>
          <ac:picMkLst>
            <pc:docMk/>
            <pc:sldMk cId="2956485318" sldId="1104"/>
            <ac:picMk id="9" creationId="{45D88C93-E4B8-46B3-A413-866D766ABFE3}"/>
          </ac:picMkLst>
        </pc:picChg>
        <pc:picChg chg="mod">
          <ac:chgData name="ALESSI Lorenzo" userId="1ccfa87e-9b04-4c33-8185-ca8f0642b5ea" providerId="ADAL" clId="{8BC143AB-F882-4242-BF72-990E12499883}" dt="2021-05-28T09:37:32.735" v="415" actId="1076"/>
          <ac:picMkLst>
            <pc:docMk/>
            <pc:sldMk cId="2956485318" sldId="1104"/>
            <ac:picMk id="21" creationId="{94CA58FD-087B-A44A-82DF-E7F1DAA2AEFD}"/>
          </ac:picMkLst>
        </pc:picChg>
      </pc:sldChg>
      <pc:sldChg chg="addSp delSp modSp mod">
        <pc:chgData name="ALESSI Lorenzo" userId="1ccfa87e-9b04-4c33-8185-ca8f0642b5ea" providerId="ADAL" clId="{8BC143AB-F882-4242-BF72-990E12499883}" dt="2021-05-28T10:22:17.321" v="1739" actId="1076"/>
        <pc:sldMkLst>
          <pc:docMk/>
          <pc:sldMk cId="4109571076" sldId="1137"/>
        </pc:sldMkLst>
        <pc:spChg chg="mod">
          <ac:chgData name="ALESSI Lorenzo" userId="1ccfa87e-9b04-4c33-8185-ca8f0642b5ea" providerId="ADAL" clId="{8BC143AB-F882-4242-BF72-990E12499883}" dt="2021-05-28T10:22:17.321" v="1739" actId="1076"/>
          <ac:spMkLst>
            <pc:docMk/>
            <pc:sldMk cId="4109571076" sldId="1137"/>
            <ac:spMk id="5" creationId="{1E8F142F-BD30-4B6D-A7FF-1D3329B67A0D}"/>
          </ac:spMkLst>
        </pc:spChg>
        <pc:spChg chg="mod">
          <ac:chgData name="ALESSI Lorenzo" userId="1ccfa87e-9b04-4c33-8185-ca8f0642b5ea" providerId="ADAL" clId="{8BC143AB-F882-4242-BF72-990E12499883}" dt="2021-05-28T10:10:39.385" v="1338" actId="20577"/>
          <ac:spMkLst>
            <pc:docMk/>
            <pc:sldMk cId="4109571076" sldId="1137"/>
            <ac:spMk id="12" creationId="{171796E7-2091-4E73-8BF6-64B21EDFD22C}"/>
          </ac:spMkLst>
        </pc:spChg>
        <pc:spChg chg="del">
          <ac:chgData name="ALESSI Lorenzo" userId="1ccfa87e-9b04-4c33-8185-ca8f0642b5ea" providerId="ADAL" clId="{8BC143AB-F882-4242-BF72-990E12499883}" dt="2021-05-28T09:38:16.534" v="437" actId="478"/>
          <ac:spMkLst>
            <pc:docMk/>
            <pc:sldMk cId="4109571076" sldId="1137"/>
            <ac:spMk id="14" creationId="{18CED85B-6C78-4563-AE4F-CEED3A9E4A3E}"/>
          </ac:spMkLst>
        </pc:spChg>
        <pc:spChg chg="del">
          <ac:chgData name="ALESSI Lorenzo" userId="1ccfa87e-9b04-4c33-8185-ca8f0642b5ea" providerId="ADAL" clId="{8BC143AB-F882-4242-BF72-990E12499883}" dt="2021-05-28T09:38:19.867" v="440" actId="478"/>
          <ac:spMkLst>
            <pc:docMk/>
            <pc:sldMk cId="4109571076" sldId="1137"/>
            <ac:spMk id="16" creationId="{5D7F797C-4E01-4AC9-872C-24B552EA1E9A}"/>
          </ac:spMkLst>
        </pc:spChg>
        <pc:spChg chg="del">
          <ac:chgData name="ALESSI Lorenzo" userId="1ccfa87e-9b04-4c33-8185-ca8f0642b5ea" providerId="ADAL" clId="{8BC143AB-F882-4242-BF72-990E12499883}" dt="2021-05-28T09:38:23.587" v="444" actId="478"/>
          <ac:spMkLst>
            <pc:docMk/>
            <pc:sldMk cId="4109571076" sldId="1137"/>
            <ac:spMk id="19" creationId="{2E8A18E6-44A8-4293-9E72-1E4EBB0D471A}"/>
          </ac:spMkLst>
        </pc:spChg>
        <pc:spChg chg="del">
          <ac:chgData name="ALESSI Lorenzo" userId="1ccfa87e-9b04-4c33-8185-ca8f0642b5ea" providerId="ADAL" clId="{8BC143AB-F882-4242-BF72-990E12499883}" dt="2021-05-28T09:38:22.828" v="443" actId="478"/>
          <ac:spMkLst>
            <pc:docMk/>
            <pc:sldMk cId="4109571076" sldId="1137"/>
            <ac:spMk id="20" creationId="{B25BB473-79EC-457B-811D-5B84133253DD}"/>
          </ac:spMkLst>
        </pc:spChg>
        <pc:spChg chg="del">
          <ac:chgData name="ALESSI Lorenzo" userId="1ccfa87e-9b04-4c33-8185-ca8f0642b5ea" providerId="ADAL" clId="{8BC143AB-F882-4242-BF72-990E12499883}" dt="2021-05-28T09:38:18.643" v="439" actId="478"/>
          <ac:spMkLst>
            <pc:docMk/>
            <pc:sldMk cId="4109571076" sldId="1137"/>
            <ac:spMk id="21" creationId="{5FB99FA1-4427-4227-AF10-9B12D04C99AE}"/>
          </ac:spMkLst>
        </pc:spChg>
        <pc:spChg chg="del">
          <ac:chgData name="ALESSI Lorenzo" userId="1ccfa87e-9b04-4c33-8185-ca8f0642b5ea" providerId="ADAL" clId="{8BC143AB-F882-4242-BF72-990E12499883}" dt="2021-05-28T09:38:26.706" v="447" actId="478"/>
          <ac:spMkLst>
            <pc:docMk/>
            <pc:sldMk cId="4109571076" sldId="1137"/>
            <ac:spMk id="22" creationId="{1EDA2CCE-ACE7-49B4-9094-87B0B56AA175}"/>
          </ac:spMkLst>
        </pc:spChg>
        <pc:spChg chg="del">
          <ac:chgData name="ALESSI Lorenzo" userId="1ccfa87e-9b04-4c33-8185-ca8f0642b5ea" providerId="ADAL" clId="{8BC143AB-F882-4242-BF72-990E12499883}" dt="2021-05-28T09:38:21.422" v="441" actId="478"/>
          <ac:spMkLst>
            <pc:docMk/>
            <pc:sldMk cId="4109571076" sldId="1137"/>
            <ac:spMk id="24" creationId="{55073F03-C9E8-4D7A-A141-61DD3E521410}"/>
          </ac:spMkLst>
        </pc:spChg>
        <pc:picChg chg="add mod modCrop">
          <ac:chgData name="ALESSI Lorenzo" userId="1ccfa87e-9b04-4c33-8185-ca8f0642b5ea" providerId="ADAL" clId="{8BC143AB-F882-4242-BF72-990E12499883}" dt="2021-05-28T10:05:57.377" v="1159" actId="1076"/>
          <ac:picMkLst>
            <pc:docMk/>
            <pc:sldMk cId="4109571076" sldId="1137"/>
            <ac:picMk id="2" creationId="{2424EFD1-4EDD-47EC-9C40-BB9960782C8B}"/>
          </ac:picMkLst>
        </pc:picChg>
        <pc:picChg chg="add mod modCrop">
          <ac:chgData name="ALESSI Lorenzo" userId="1ccfa87e-9b04-4c33-8185-ca8f0642b5ea" providerId="ADAL" clId="{8BC143AB-F882-4242-BF72-990E12499883}" dt="2021-05-28T10:05:39.826" v="1155" actId="1076"/>
          <ac:picMkLst>
            <pc:docMk/>
            <pc:sldMk cId="4109571076" sldId="1137"/>
            <ac:picMk id="3" creationId="{D92372E3-74C1-4347-BFB2-A26679CB603F}"/>
          </ac:picMkLst>
        </pc:picChg>
        <pc:picChg chg="add mod modCrop">
          <ac:chgData name="ALESSI Lorenzo" userId="1ccfa87e-9b04-4c33-8185-ca8f0642b5ea" providerId="ADAL" clId="{8BC143AB-F882-4242-BF72-990E12499883}" dt="2021-05-28T10:05:41.509" v="1156" actId="1076"/>
          <ac:picMkLst>
            <pc:docMk/>
            <pc:sldMk cId="4109571076" sldId="1137"/>
            <ac:picMk id="4" creationId="{FE126263-7CDF-4B78-BA31-0BB08F51767F}"/>
          </ac:picMkLst>
        </pc:picChg>
        <pc:picChg chg="del">
          <ac:chgData name="ALESSI Lorenzo" userId="1ccfa87e-9b04-4c33-8185-ca8f0642b5ea" providerId="ADAL" clId="{8BC143AB-F882-4242-BF72-990E12499883}" dt="2021-05-28T09:38:17.443" v="438" actId="478"/>
          <ac:picMkLst>
            <pc:docMk/>
            <pc:sldMk cId="4109571076" sldId="1137"/>
            <ac:picMk id="15" creationId="{E2AECC9D-31D7-49F2-8614-007487F46CD9}"/>
          </ac:picMkLst>
        </pc:picChg>
        <pc:picChg chg="del">
          <ac:chgData name="ALESSI Lorenzo" userId="1ccfa87e-9b04-4c33-8185-ca8f0642b5ea" providerId="ADAL" clId="{8BC143AB-F882-4242-BF72-990E12499883}" dt="2021-05-28T09:38:24.622" v="445" actId="478"/>
          <ac:picMkLst>
            <pc:docMk/>
            <pc:sldMk cId="4109571076" sldId="1137"/>
            <ac:picMk id="17" creationId="{89DC60C6-244E-4ACB-B700-B97FDBDEF64A}"/>
          </ac:picMkLst>
        </pc:picChg>
        <pc:picChg chg="del">
          <ac:chgData name="ALESSI Lorenzo" userId="1ccfa87e-9b04-4c33-8185-ca8f0642b5ea" providerId="ADAL" clId="{8BC143AB-F882-4242-BF72-990E12499883}" dt="2021-05-28T09:38:21.981" v="442" actId="478"/>
          <ac:picMkLst>
            <pc:docMk/>
            <pc:sldMk cId="4109571076" sldId="1137"/>
            <ac:picMk id="18" creationId="{1237584B-6AC5-48A1-B1DE-D0D50D7B9191}"/>
          </ac:picMkLst>
        </pc:picChg>
        <pc:picChg chg="del">
          <ac:chgData name="ALESSI Lorenzo" userId="1ccfa87e-9b04-4c33-8185-ca8f0642b5ea" providerId="ADAL" clId="{8BC143AB-F882-4242-BF72-990E12499883}" dt="2021-05-28T09:38:25.335" v="446" actId="478"/>
          <ac:picMkLst>
            <pc:docMk/>
            <pc:sldMk cId="4109571076" sldId="1137"/>
            <ac:picMk id="23" creationId="{6D16505A-DAC7-4ED4-B0BE-7F95CC4E4977}"/>
          </ac:picMkLst>
        </pc:picChg>
      </pc:sldChg>
      <pc:sldChg chg="modSp mod">
        <pc:chgData name="ALESSI Lorenzo" userId="1ccfa87e-9b04-4c33-8185-ca8f0642b5ea" providerId="ADAL" clId="{8BC143AB-F882-4242-BF72-990E12499883}" dt="2021-05-28T10:21:18.801" v="1731" actId="20577"/>
        <pc:sldMkLst>
          <pc:docMk/>
          <pc:sldMk cId="554990979" sldId="1138"/>
        </pc:sldMkLst>
        <pc:spChg chg="mod">
          <ac:chgData name="ALESSI Lorenzo" userId="1ccfa87e-9b04-4c33-8185-ca8f0642b5ea" providerId="ADAL" clId="{8BC143AB-F882-4242-BF72-990E12499883}" dt="2021-05-28T10:21:18.801" v="1731" actId="20577"/>
          <ac:spMkLst>
            <pc:docMk/>
            <pc:sldMk cId="554990979" sldId="1138"/>
            <ac:spMk id="2" creationId="{00000000-0000-0000-0000-000000000000}"/>
          </ac:spMkLst>
        </pc:spChg>
      </pc:sldChg>
      <pc:sldChg chg="addSp delSp modSp mod modAnim">
        <pc:chgData name="ALESSI Lorenzo" userId="1ccfa87e-9b04-4c33-8185-ca8f0642b5ea" providerId="ADAL" clId="{8BC143AB-F882-4242-BF72-990E12499883}" dt="2021-05-28T10:22:13.848" v="1738" actId="255"/>
        <pc:sldMkLst>
          <pc:docMk/>
          <pc:sldMk cId="42823487" sldId="1139"/>
        </pc:sldMkLst>
        <pc:spChg chg="add mod">
          <ac:chgData name="ALESSI Lorenzo" userId="1ccfa87e-9b04-4c33-8185-ca8f0642b5ea" providerId="ADAL" clId="{8BC143AB-F882-4242-BF72-990E12499883}" dt="2021-05-28T10:22:13.848" v="1738" actId="255"/>
          <ac:spMkLst>
            <pc:docMk/>
            <pc:sldMk cId="42823487" sldId="1139"/>
            <ac:spMk id="5" creationId="{F95EFFF8-FF96-42FC-BF4E-7FCD6946C803}"/>
          </ac:spMkLst>
        </pc:spChg>
        <pc:spChg chg="del mod">
          <ac:chgData name="ALESSI Lorenzo" userId="1ccfa87e-9b04-4c33-8185-ca8f0642b5ea" providerId="ADAL" clId="{8BC143AB-F882-4242-BF72-990E12499883}" dt="2021-05-28T10:11:39.430" v="1343" actId="478"/>
          <ac:spMkLst>
            <pc:docMk/>
            <pc:sldMk cId="42823487" sldId="1139"/>
            <ac:spMk id="25" creationId="{9F459709-EF41-432E-8AD1-FF61C6A992A7}"/>
          </ac:spMkLst>
        </pc:spChg>
        <pc:spChg chg="mod">
          <ac:chgData name="ALESSI Lorenzo" userId="1ccfa87e-9b04-4c33-8185-ca8f0642b5ea" providerId="ADAL" clId="{8BC143AB-F882-4242-BF72-990E12499883}" dt="2021-05-28T10:18:58.388" v="1712" actId="20577"/>
          <ac:spMkLst>
            <pc:docMk/>
            <pc:sldMk cId="42823487" sldId="1139"/>
            <ac:spMk id="26" creationId="{A6DD7CE5-B115-4A5E-8C1D-B28E65A6CA28}"/>
          </ac:spMkLst>
        </pc:spChg>
        <pc:picChg chg="add mod">
          <ac:chgData name="ALESSI Lorenzo" userId="1ccfa87e-9b04-4c33-8185-ca8f0642b5ea" providerId="ADAL" clId="{8BC143AB-F882-4242-BF72-990E12499883}" dt="2021-05-28T10:19:05.488" v="1714" actId="1076"/>
          <ac:picMkLst>
            <pc:docMk/>
            <pc:sldMk cId="42823487" sldId="1139"/>
            <ac:picMk id="2" creationId="{4F8BB09F-F7B4-4403-AD25-22CAA6C525BB}"/>
          </ac:picMkLst>
        </pc:picChg>
      </pc:sldChg>
      <pc:sldChg chg="modSp del mod">
        <pc:chgData name="ALESSI Lorenzo" userId="1ccfa87e-9b04-4c33-8185-ca8f0642b5ea" providerId="ADAL" clId="{8BC143AB-F882-4242-BF72-990E12499883}" dt="2021-05-28T10:20:58.163" v="1725" actId="47"/>
        <pc:sldMkLst>
          <pc:docMk/>
          <pc:sldMk cId="3985520131" sldId="1140"/>
        </pc:sldMkLst>
        <pc:spChg chg="mod">
          <ac:chgData name="ALESSI Lorenzo" userId="1ccfa87e-9b04-4c33-8185-ca8f0642b5ea" providerId="ADAL" clId="{8BC143AB-F882-4242-BF72-990E12499883}" dt="2021-05-28T10:19:14.105" v="1724" actId="20577"/>
          <ac:spMkLst>
            <pc:docMk/>
            <pc:sldMk cId="3985520131" sldId="1140"/>
            <ac:spMk id="25" creationId="{9F459709-EF41-432E-8AD1-FF61C6A992A7}"/>
          </ac:spMkLst>
        </pc:spChg>
      </pc:sldChg>
      <pc:sldChg chg="addSp delSp modSp add mod ord">
        <pc:chgData name="ALESSI Lorenzo" userId="1ccfa87e-9b04-4c33-8185-ca8f0642b5ea" providerId="ADAL" clId="{8BC143AB-F882-4242-BF72-990E12499883}" dt="2021-05-28T10:22:00.739" v="1736" actId="14100"/>
        <pc:sldMkLst>
          <pc:docMk/>
          <pc:sldMk cId="1489487832" sldId="1141"/>
        </pc:sldMkLst>
        <pc:spChg chg="mod">
          <ac:chgData name="ALESSI Lorenzo" userId="1ccfa87e-9b04-4c33-8185-ca8f0642b5ea" providerId="ADAL" clId="{8BC143AB-F882-4242-BF72-990E12499883}" dt="2021-05-28T10:01:25.723" v="1110" actId="207"/>
          <ac:spMkLst>
            <pc:docMk/>
            <pc:sldMk cId="1489487832" sldId="1141"/>
            <ac:spMk id="2" creationId="{18937BC5-C584-465A-8AE4-656A95DE8C5D}"/>
          </ac:spMkLst>
        </pc:spChg>
        <pc:spChg chg="add mod">
          <ac:chgData name="ALESSI Lorenzo" userId="1ccfa87e-9b04-4c33-8185-ca8f0642b5ea" providerId="ADAL" clId="{8BC143AB-F882-4242-BF72-990E12499883}" dt="2021-05-28T10:01:33.883" v="1112" actId="108"/>
          <ac:spMkLst>
            <pc:docMk/>
            <pc:sldMk cId="1489487832" sldId="1141"/>
            <ac:spMk id="4" creationId="{3B1F0516-C2BE-4A07-B2E0-CAF297A6FDF0}"/>
          </ac:spMkLst>
        </pc:spChg>
        <pc:spChg chg="mod">
          <ac:chgData name="ALESSI Lorenzo" userId="1ccfa87e-9b04-4c33-8185-ca8f0642b5ea" providerId="ADAL" clId="{8BC143AB-F882-4242-BF72-990E12499883}" dt="2021-05-28T10:22:00.739" v="1736" actId="14100"/>
          <ac:spMkLst>
            <pc:docMk/>
            <pc:sldMk cId="1489487832" sldId="1141"/>
            <ac:spMk id="6" creationId="{A468E2BF-34D5-4846-8668-8D349860369A}"/>
          </ac:spMkLst>
        </pc:spChg>
        <pc:spChg chg="del">
          <ac:chgData name="ALESSI Lorenzo" userId="1ccfa87e-9b04-4c33-8185-ca8f0642b5ea" providerId="ADAL" clId="{8BC143AB-F882-4242-BF72-990E12499883}" dt="2021-05-28T09:57:00.408" v="1046" actId="478"/>
          <ac:spMkLst>
            <pc:docMk/>
            <pc:sldMk cId="1489487832" sldId="1141"/>
            <ac:spMk id="10" creationId="{AC740B99-BE4B-4900-A48F-9CF3102246B1}"/>
          </ac:spMkLst>
        </pc:spChg>
        <pc:spChg chg="add mod">
          <ac:chgData name="ALESSI Lorenzo" userId="1ccfa87e-9b04-4c33-8185-ca8f0642b5ea" providerId="ADAL" clId="{8BC143AB-F882-4242-BF72-990E12499883}" dt="2021-05-28T10:00:46.874" v="1102" actId="14100"/>
          <ac:spMkLst>
            <pc:docMk/>
            <pc:sldMk cId="1489487832" sldId="1141"/>
            <ac:spMk id="11" creationId="{E88525D8-789D-4914-9752-2C1993DAB43D}"/>
          </ac:spMkLst>
        </pc:spChg>
        <pc:spChg chg="del mod">
          <ac:chgData name="ALESSI Lorenzo" userId="1ccfa87e-9b04-4c33-8185-ca8f0642b5ea" providerId="ADAL" clId="{8BC143AB-F882-4242-BF72-990E12499883}" dt="2021-05-28T09:56:58.828" v="1045" actId="478"/>
          <ac:spMkLst>
            <pc:docMk/>
            <pc:sldMk cId="1489487832" sldId="1141"/>
            <ac:spMk id="13" creationId="{AAC0A2CE-18E0-6B4B-8D9B-40242CD52B78}"/>
          </ac:spMkLst>
        </pc:spChg>
        <pc:picChg chg="del mod">
          <ac:chgData name="ALESSI Lorenzo" userId="1ccfa87e-9b04-4c33-8185-ca8f0642b5ea" providerId="ADAL" clId="{8BC143AB-F882-4242-BF72-990E12499883}" dt="2021-05-28T09:57:06.229" v="1047" actId="478"/>
          <ac:picMkLst>
            <pc:docMk/>
            <pc:sldMk cId="1489487832" sldId="1141"/>
            <ac:picMk id="3" creationId="{0674F098-8E32-46DF-8B28-488BAB9B1868}"/>
          </ac:picMkLst>
        </pc:picChg>
        <pc:picChg chg="add mod modCrop">
          <ac:chgData name="ALESSI Lorenzo" userId="1ccfa87e-9b04-4c33-8185-ca8f0642b5ea" providerId="ADAL" clId="{8BC143AB-F882-4242-BF72-990E12499883}" dt="2021-05-28T10:01:01.427" v="1105" actId="1076"/>
          <ac:picMkLst>
            <pc:docMk/>
            <pc:sldMk cId="1489487832" sldId="1141"/>
            <ac:picMk id="5" creationId="{6E30F4E1-F2FE-4C0C-BE3C-6BDDBB706476}"/>
          </ac:picMkLst>
        </pc:picChg>
        <pc:picChg chg="add mod">
          <ac:chgData name="ALESSI Lorenzo" userId="1ccfa87e-9b04-4c33-8185-ca8f0642b5ea" providerId="ADAL" clId="{8BC143AB-F882-4242-BF72-990E12499883}" dt="2021-05-28T10:00:55.001" v="1103" actId="1076"/>
          <ac:picMkLst>
            <pc:docMk/>
            <pc:sldMk cId="1489487832" sldId="1141"/>
            <ac:picMk id="9" creationId="{4B1A4B2F-B35D-4EAA-A0A1-204BB1BD3E37}"/>
          </ac:picMkLst>
        </pc:picChg>
      </pc:sldChg>
      <pc:sldChg chg="addSp delSp modSp add del mod ord">
        <pc:chgData name="ALESSI Lorenzo" userId="1ccfa87e-9b04-4c33-8185-ca8f0642b5ea" providerId="ADAL" clId="{8BC143AB-F882-4242-BF72-990E12499883}" dt="2021-05-28T10:01:45.723" v="1114" actId="47"/>
        <pc:sldMkLst>
          <pc:docMk/>
          <pc:sldMk cId="2120609362" sldId="1142"/>
        </pc:sldMkLst>
        <pc:spChg chg="del">
          <ac:chgData name="ALESSI Lorenzo" userId="1ccfa87e-9b04-4c33-8185-ca8f0642b5ea" providerId="ADAL" clId="{8BC143AB-F882-4242-BF72-990E12499883}" dt="2021-05-28T09:47:28.696" v="953" actId="478"/>
          <ac:spMkLst>
            <pc:docMk/>
            <pc:sldMk cId="2120609362" sldId="1142"/>
            <ac:spMk id="2" creationId="{18937BC5-C584-465A-8AE4-656A95DE8C5D}"/>
          </ac:spMkLst>
        </pc:spChg>
        <pc:spChg chg="add del mod">
          <ac:chgData name="ALESSI Lorenzo" userId="1ccfa87e-9b04-4c33-8185-ca8f0642b5ea" providerId="ADAL" clId="{8BC143AB-F882-4242-BF72-990E12499883}" dt="2021-05-28T09:57:12.780" v="1048" actId="21"/>
          <ac:spMkLst>
            <pc:docMk/>
            <pc:sldMk cId="2120609362" sldId="1142"/>
            <ac:spMk id="5" creationId="{59EC4C6E-1934-486F-A6DD-DE78E882B589}"/>
          </ac:spMkLst>
        </pc:spChg>
        <pc:spChg chg="del">
          <ac:chgData name="ALESSI Lorenzo" userId="1ccfa87e-9b04-4c33-8185-ca8f0642b5ea" providerId="ADAL" clId="{8BC143AB-F882-4242-BF72-990E12499883}" dt="2021-05-28T09:47:31.888" v="955" actId="478"/>
          <ac:spMkLst>
            <pc:docMk/>
            <pc:sldMk cId="2120609362" sldId="1142"/>
            <ac:spMk id="10" creationId="{AC740B99-BE4B-4900-A48F-9CF3102246B1}"/>
          </ac:spMkLst>
        </pc:spChg>
        <pc:spChg chg="del">
          <ac:chgData name="ALESSI Lorenzo" userId="1ccfa87e-9b04-4c33-8185-ca8f0642b5ea" providerId="ADAL" clId="{8BC143AB-F882-4242-BF72-990E12499883}" dt="2021-05-28T09:47:30.158" v="954" actId="478"/>
          <ac:spMkLst>
            <pc:docMk/>
            <pc:sldMk cId="2120609362" sldId="1142"/>
            <ac:spMk id="13" creationId="{AAC0A2CE-18E0-6B4B-8D9B-40242CD52B78}"/>
          </ac:spMkLst>
        </pc:spChg>
        <pc:picChg chg="del">
          <ac:chgData name="ALESSI Lorenzo" userId="1ccfa87e-9b04-4c33-8185-ca8f0642b5ea" providerId="ADAL" clId="{8BC143AB-F882-4242-BF72-990E12499883}" dt="2021-05-28T09:47:27.361" v="952" actId="478"/>
          <ac:picMkLst>
            <pc:docMk/>
            <pc:sldMk cId="2120609362" sldId="1142"/>
            <ac:picMk id="3" creationId="{0674F098-8E32-46DF-8B28-488BAB9B1868}"/>
          </ac:picMkLst>
        </pc:picChg>
        <pc:picChg chg="add del mod modCrop">
          <ac:chgData name="ALESSI Lorenzo" userId="1ccfa87e-9b04-4c33-8185-ca8f0642b5ea" providerId="ADAL" clId="{8BC143AB-F882-4242-BF72-990E12499883}" dt="2021-05-28T09:57:12.780" v="1048" actId="21"/>
          <ac:picMkLst>
            <pc:docMk/>
            <pc:sldMk cId="2120609362" sldId="1142"/>
            <ac:picMk id="4" creationId="{45807C70-6B2C-41A5-8EF2-2689ED44FB06}"/>
          </ac:picMkLst>
        </pc:picChg>
        <pc:picChg chg="add mod">
          <ac:chgData name="ALESSI Lorenzo" userId="1ccfa87e-9b04-4c33-8185-ca8f0642b5ea" providerId="ADAL" clId="{8BC143AB-F882-4242-BF72-990E12499883}" dt="2021-05-28T10:00:25.992" v="1097"/>
          <ac:picMkLst>
            <pc:docMk/>
            <pc:sldMk cId="2120609362" sldId="1142"/>
            <ac:picMk id="11" creationId="{76D0632B-5596-412B-9801-E195D0E0DB43}"/>
          </ac:picMkLst>
        </pc:picChg>
      </pc:sldChg>
    </pc:docChg>
  </pc:docChgLst>
  <pc:docChgLst>
    <pc:chgData name="ALESSI Lorenzo" userId="1ccfa87e-9b04-4c33-8185-ca8f0642b5ea" providerId="ADAL" clId="{4DABCD0C-940D-4224-9232-F2F223130A36}"/>
    <pc:docChg chg="custSel addSld delSld modSld">
      <pc:chgData name="ALESSI Lorenzo" userId="1ccfa87e-9b04-4c33-8185-ca8f0642b5ea" providerId="ADAL" clId="{4DABCD0C-940D-4224-9232-F2F223130A36}" dt="2022-11-04T11:33:42.835" v="446" actId="1076"/>
      <pc:docMkLst>
        <pc:docMk/>
      </pc:docMkLst>
      <pc:sldChg chg="addSp delSp modSp mod">
        <pc:chgData name="ALESSI Lorenzo" userId="1ccfa87e-9b04-4c33-8185-ca8f0642b5ea" providerId="ADAL" clId="{4DABCD0C-940D-4224-9232-F2F223130A36}" dt="2022-11-04T11:33:22.044" v="443" actId="478"/>
        <pc:sldMkLst>
          <pc:docMk/>
          <pc:sldMk cId="2956485318" sldId="1104"/>
        </pc:sldMkLst>
        <pc:spChg chg="mod">
          <ac:chgData name="ALESSI Lorenzo" userId="1ccfa87e-9b04-4c33-8185-ca8f0642b5ea" providerId="ADAL" clId="{4DABCD0C-940D-4224-9232-F2F223130A36}" dt="2022-11-04T10:31:46.674" v="112" actId="20577"/>
          <ac:spMkLst>
            <pc:docMk/>
            <pc:sldMk cId="2956485318" sldId="1104"/>
            <ac:spMk id="2" creationId="{18937BC5-C584-465A-8AE4-656A95DE8C5D}"/>
          </ac:spMkLst>
        </pc:spChg>
        <pc:spChg chg="mod">
          <ac:chgData name="ALESSI Lorenzo" userId="1ccfa87e-9b04-4c33-8185-ca8f0642b5ea" providerId="ADAL" clId="{4DABCD0C-940D-4224-9232-F2F223130A36}" dt="2022-11-04T10:31:32.394" v="81" actId="1076"/>
          <ac:spMkLst>
            <pc:docMk/>
            <pc:sldMk cId="2956485318" sldId="1104"/>
            <ac:spMk id="6" creationId="{A468E2BF-34D5-4846-8668-8D349860369A}"/>
          </ac:spMkLst>
        </pc:spChg>
        <pc:spChg chg="add del mod">
          <ac:chgData name="ALESSI Lorenzo" userId="1ccfa87e-9b04-4c33-8185-ca8f0642b5ea" providerId="ADAL" clId="{4DABCD0C-940D-4224-9232-F2F223130A36}" dt="2022-11-04T11:27:36.684" v="275"/>
          <ac:spMkLst>
            <pc:docMk/>
            <pc:sldMk cId="2956485318" sldId="1104"/>
            <ac:spMk id="8" creationId="{E5AA4606-93A4-4899-8D8D-73090692C641}"/>
          </ac:spMkLst>
        </pc:spChg>
        <pc:spChg chg="add mod">
          <ac:chgData name="ALESSI Lorenzo" userId="1ccfa87e-9b04-4c33-8185-ca8f0642b5ea" providerId="ADAL" clId="{4DABCD0C-940D-4224-9232-F2F223130A36}" dt="2022-11-04T11:26:59.012" v="226" actId="1076"/>
          <ac:spMkLst>
            <pc:docMk/>
            <pc:sldMk cId="2956485318" sldId="1104"/>
            <ac:spMk id="9" creationId="{1DC64F76-642E-468E-BC4C-AF0322305B4F}"/>
          </ac:spMkLst>
        </pc:spChg>
        <pc:spChg chg="mod">
          <ac:chgData name="ALESSI Lorenzo" userId="1ccfa87e-9b04-4c33-8185-ca8f0642b5ea" providerId="ADAL" clId="{4DABCD0C-940D-4224-9232-F2F223130A36}" dt="2022-11-04T11:27:31.683" v="271" actId="14100"/>
          <ac:spMkLst>
            <pc:docMk/>
            <pc:sldMk cId="2956485318" sldId="1104"/>
            <ac:spMk id="10" creationId="{AC740B99-BE4B-4900-A48F-9CF3102246B1}"/>
          </ac:spMkLst>
        </pc:spChg>
        <pc:spChg chg="mod">
          <ac:chgData name="ALESSI Lorenzo" userId="1ccfa87e-9b04-4c33-8185-ca8f0642b5ea" providerId="ADAL" clId="{4DABCD0C-940D-4224-9232-F2F223130A36}" dt="2022-11-04T11:27:34.306" v="272" actId="14100"/>
          <ac:spMkLst>
            <pc:docMk/>
            <pc:sldMk cId="2956485318" sldId="1104"/>
            <ac:spMk id="13" creationId="{AAC0A2CE-18E0-6B4B-8D9B-40242CD52B78}"/>
          </ac:spMkLst>
        </pc:spChg>
        <pc:picChg chg="add mod">
          <ac:chgData name="ALESSI Lorenzo" userId="1ccfa87e-9b04-4c33-8185-ca8f0642b5ea" providerId="ADAL" clId="{4DABCD0C-940D-4224-9232-F2F223130A36}" dt="2022-11-04T11:27:35.489" v="273" actId="1076"/>
          <ac:picMkLst>
            <pc:docMk/>
            <pc:sldMk cId="2956485318" sldId="1104"/>
            <ac:picMk id="4" creationId="{4CB7326E-A5CB-4E06-BCB6-82D6E12CF756}"/>
          </ac:picMkLst>
        </pc:picChg>
        <pc:picChg chg="add del mod">
          <ac:chgData name="ALESSI Lorenzo" userId="1ccfa87e-9b04-4c33-8185-ca8f0642b5ea" providerId="ADAL" clId="{4DABCD0C-940D-4224-9232-F2F223130A36}" dt="2022-11-04T11:33:22.044" v="443" actId="478"/>
          <ac:picMkLst>
            <pc:docMk/>
            <pc:sldMk cId="2956485318" sldId="1104"/>
            <ac:picMk id="7" creationId="{93241D85-0CFE-4CB0-BE8F-E1187F671CB1}"/>
          </ac:picMkLst>
        </pc:picChg>
      </pc:sldChg>
      <pc:sldChg chg="modSp mod">
        <pc:chgData name="ALESSI Lorenzo" userId="1ccfa87e-9b04-4c33-8185-ca8f0642b5ea" providerId="ADAL" clId="{4DABCD0C-940D-4224-9232-F2F223130A36}" dt="2022-11-04T10:31:13.758" v="40" actId="20577"/>
        <pc:sldMkLst>
          <pc:docMk/>
          <pc:sldMk cId="554990979" sldId="1138"/>
        </pc:sldMkLst>
        <pc:spChg chg="mod">
          <ac:chgData name="ALESSI Lorenzo" userId="1ccfa87e-9b04-4c33-8185-ca8f0642b5ea" providerId="ADAL" clId="{4DABCD0C-940D-4224-9232-F2F223130A36}" dt="2022-11-04T10:31:13.758" v="40" actId="20577"/>
          <ac:spMkLst>
            <pc:docMk/>
            <pc:sldMk cId="554990979" sldId="1138"/>
            <ac:spMk id="2" creationId="{00000000-0000-0000-0000-000000000000}"/>
          </ac:spMkLst>
        </pc:spChg>
      </pc:sldChg>
      <pc:sldChg chg="addSp delSp modSp mod">
        <pc:chgData name="ALESSI Lorenzo" userId="1ccfa87e-9b04-4c33-8185-ca8f0642b5ea" providerId="ADAL" clId="{4DABCD0C-940D-4224-9232-F2F223130A36}" dt="2022-11-04T11:33:37.154" v="444" actId="108"/>
        <pc:sldMkLst>
          <pc:docMk/>
          <pc:sldMk cId="3897574042" sldId="1148"/>
        </pc:sldMkLst>
        <pc:spChg chg="mod">
          <ac:chgData name="ALESSI Lorenzo" userId="1ccfa87e-9b04-4c33-8185-ca8f0642b5ea" providerId="ADAL" clId="{4DABCD0C-940D-4224-9232-F2F223130A36}" dt="2022-11-04T11:33:37.154" v="444" actId="108"/>
          <ac:spMkLst>
            <pc:docMk/>
            <pc:sldMk cId="3897574042" sldId="1148"/>
            <ac:spMk id="2" creationId="{18937BC5-C584-465A-8AE4-656A95DE8C5D}"/>
          </ac:spMkLst>
        </pc:spChg>
        <pc:spChg chg="del">
          <ac:chgData name="ALESSI Lorenzo" userId="1ccfa87e-9b04-4c33-8185-ca8f0642b5ea" providerId="ADAL" clId="{4DABCD0C-940D-4224-9232-F2F223130A36}" dt="2022-11-04T11:33:02.120" v="436" actId="478"/>
          <ac:spMkLst>
            <pc:docMk/>
            <pc:sldMk cId="3897574042" sldId="1148"/>
            <ac:spMk id="9" creationId="{F48048A3-C0D6-4E67-A30C-05EA4824340B}"/>
          </ac:spMkLst>
        </pc:spChg>
        <pc:spChg chg="add mod">
          <ac:chgData name="ALESSI Lorenzo" userId="1ccfa87e-9b04-4c33-8185-ca8f0642b5ea" providerId="ADAL" clId="{4DABCD0C-940D-4224-9232-F2F223130A36}" dt="2022-11-04T11:33:00.188" v="435"/>
          <ac:spMkLst>
            <pc:docMk/>
            <pc:sldMk cId="3897574042" sldId="1148"/>
            <ac:spMk id="10" creationId="{D1EA011B-B9EC-4D7B-B0F2-FFE65132DC34}"/>
          </ac:spMkLst>
        </pc:spChg>
        <pc:picChg chg="add del mod">
          <ac:chgData name="ALESSI Lorenzo" userId="1ccfa87e-9b04-4c33-8185-ca8f0642b5ea" providerId="ADAL" clId="{4DABCD0C-940D-4224-9232-F2F223130A36}" dt="2022-11-04T11:31:59.089" v="430" actId="478"/>
          <ac:picMkLst>
            <pc:docMk/>
            <pc:sldMk cId="3897574042" sldId="1148"/>
            <ac:picMk id="4" creationId="{62DE6270-0873-442F-9EB7-4F5BA16C1227}"/>
          </ac:picMkLst>
        </pc:picChg>
        <pc:picChg chg="add mod">
          <ac:chgData name="ALESSI Lorenzo" userId="1ccfa87e-9b04-4c33-8185-ca8f0642b5ea" providerId="ADAL" clId="{4DABCD0C-940D-4224-9232-F2F223130A36}" dt="2022-11-04T11:32:27.819" v="432" actId="1076"/>
          <ac:picMkLst>
            <pc:docMk/>
            <pc:sldMk cId="3897574042" sldId="1148"/>
            <ac:picMk id="6" creationId="{384551A1-8C96-49FE-A0A8-E71CAE4845B6}"/>
          </ac:picMkLst>
        </pc:picChg>
        <pc:picChg chg="del">
          <ac:chgData name="ALESSI Lorenzo" userId="1ccfa87e-9b04-4c33-8185-ca8f0642b5ea" providerId="ADAL" clId="{4DABCD0C-940D-4224-9232-F2F223130A36}" dt="2022-11-04T10:35:32.420" v="124" actId="478"/>
          <ac:picMkLst>
            <pc:docMk/>
            <pc:sldMk cId="3897574042" sldId="1148"/>
            <ac:picMk id="13" creationId="{714BB303-444B-431D-A5A2-CD0CE1096740}"/>
          </ac:picMkLst>
        </pc:picChg>
      </pc:sldChg>
      <pc:sldChg chg="del">
        <pc:chgData name="ALESSI Lorenzo" userId="1ccfa87e-9b04-4c33-8185-ca8f0642b5ea" providerId="ADAL" clId="{4DABCD0C-940D-4224-9232-F2F223130A36}" dt="2022-11-04T11:32:47.268" v="434" actId="47"/>
        <pc:sldMkLst>
          <pc:docMk/>
          <pc:sldMk cId="1688121294" sldId="1149"/>
        </pc:sldMkLst>
      </pc:sldChg>
      <pc:sldChg chg="addSp delSp modSp del mod">
        <pc:chgData name="ALESSI Lorenzo" userId="1ccfa87e-9b04-4c33-8185-ca8f0642b5ea" providerId="ADAL" clId="{4DABCD0C-940D-4224-9232-F2F223130A36}" dt="2022-11-04T11:32:33.652" v="433" actId="47"/>
        <pc:sldMkLst>
          <pc:docMk/>
          <pc:sldMk cId="2985821486" sldId="1150"/>
        </pc:sldMkLst>
        <pc:spChg chg="del mod">
          <ac:chgData name="ALESSI Lorenzo" userId="1ccfa87e-9b04-4c33-8185-ca8f0642b5ea" providerId="ADAL" clId="{4DABCD0C-940D-4224-9232-F2F223130A36}" dt="2022-11-04T10:36:14.487" v="128" actId="478"/>
          <ac:spMkLst>
            <pc:docMk/>
            <pc:sldMk cId="2985821486" sldId="1150"/>
            <ac:spMk id="2" creationId="{18937BC5-C584-465A-8AE4-656A95DE8C5D}"/>
          </ac:spMkLst>
        </pc:spChg>
        <pc:picChg chg="add mod">
          <ac:chgData name="ALESSI Lorenzo" userId="1ccfa87e-9b04-4c33-8185-ca8f0642b5ea" providerId="ADAL" clId="{4DABCD0C-940D-4224-9232-F2F223130A36}" dt="2022-11-04T10:36:19.574" v="131" actId="1076"/>
          <ac:picMkLst>
            <pc:docMk/>
            <pc:sldMk cId="2985821486" sldId="1150"/>
            <ac:picMk id="4" creationId="{926F0461-CDD8-4F61-91BB-9F0C4A3EDD03}"/>
          </ac:picMkLst>
        </pc:picChg>
        <pc:picChg chg="del">
          <ac:chgData name="ALESSI Lorenzo" userId="1ccfa87e-9b04-4c33-8185-ca8f0642b5ea" providerId="ADAL" clId="{4DABCD0C-940D-4224-9232-F2F223130A36}" dt="2022-11-04T10:36:10.687" v="126" actId="478"/>
          <ac:picMkLst>
            <pc:docMk/>
            <pc:sldMk cId="2985821486" sldId="1150"/>
            <ac:picMk id="7" creationId="{E58103E2-38BA-4925-ACAD-5D9BDBD088E7}"/>
          </ac:picMkLst>
        </pc:picChg>
      </pc:sldChg>
      <pc:sldChg chg="addSp delSp modSp add mod">
        <pc:chgData name="ALESSI Lorenzo" userId="1ccfa87e-9b04-4c33-8185-ca8f0642b5ea" providerId="ADAL" clId="{4DABCD0C-940D-4224-9232-F2F223130A36}" dt="2022-11-04T11:33:42.835" v="446" actId="1076"/>
        <pc:sldMkLst>
          <pc:docMk/>
          <pc:sldMk cId="3693457117" sldId="1151"/>
        </pc:sldMkLst>
        <pc:spChg chg="mod">
          <ac:chgData name="ALESSI Lorenzo" userId="1ccfa87e-9b04-4c33-8185-ca8f0642b5ea" providerId="ADAL" clId="{4DABCD0C-940D-4224-9232-F2F223130A36}" dt="2022-11-04T11:33:41.403" v="445" actId="108"/>
          <ac:spMkLst>
            <pc:docMk/>
            <pc:sldMk cId="3693457117" sldId="1151"/>
            <ac:spMk id="2" creationId="{18937BC5-C584-465A-8AE4-656A95DE8C5D}"/>
          </ac:spMkLst>
        </pc:spChg>
        <pc:spChg chg="add mod">
          <ac:chgData name="ALESSI Lorenzo" userId="1ccfa87e-9b04-4c33-8185-ca8f0642b5ea" providerId="ADAL" clId="{4DABCD0C-940D-4224-9232-F2F223130A36}" dt="2022-11-04T11:33:12.888" v="440"/>
          <ac:spMkLst>
            <pc:docMk/>
            <pc:sldMk cId="3693457117" sldId="1151"/>
            <ac:spMk id="8" creationId="{40BD571E-81CC-46CA-8CC3-A91FD0662879}"/>
          </ac:spMkLst>
        </pc:spChg>
        <pc:spChg chg="del">
          <ac:chgData name="ALESSI Lorenzo" userId="1ccfa87e-9b04-4c33-8185-ca8f0642b5ea" providerId="ADAL" clId="{4DABCD0C-940D-4224-9232-F2F223130A36}" dt="2022-11-04T11:33:04.701" v="437" actId="478"/>
          <ac:spMkLst>
            <pc:docMk/>
            <pc:sldMk cId="3693457117" sldId="1151"/>
            <ac:spMk id="9" creationId="{F48048A3-C0D6-4E67-A30C-05EA4824340B}"/>
          </ac:spMkLst>
        </pc:spChg>
        <pc:picChg chg="del">
          <ac:chgData name="ALESSI Lorenzo" userId="1ccfa87e-9b04-4c33-8185-ca8f0642b5ea" providerId="ADAL" clId="{4DABCD0C-940D-4224-9232-F2F223130A36}" dt="2022-11-04T11:31:34.295" v="428" actId="478"/>
          <ac:picMkLst>
            <pc:docMk/>
            <pc:sldMk cId="3693457117" sldId="1151"/>
            <ac:picMk id="4" creationId="{62DE6270-0873-442F-9EB7-4F5BA16C1227}"/>
          </ac:picMkLst>
        </pc:picChg>
        <pc:picChg chg="add mod">
          <ac:chgData name="ALESSI Lorenzo" userId="1ccfa87e-9b04-4c33-8185-ca8f0642b5ea" providerId="ADAL" clId="{4DABCD0C-940D-4224-9232-F2F223130A36}" dt="2022-11-04T11:33:42.835" v="446" actId="1076"/>
          <ac:picMkLst>
            <pc:docMk/>
            <pc:sldMk cId="3693457117" sldId="1151"/>
            <ac:picMk id="5" creationId="{DE05C244-86E3-4FE7-8B5C-D01A8A551423}"/>
          </ac:picMkLst>
        </pc:picChg>
      </pc:sldChg>
      <pc:sldChg chg="addSp delSp modSp add mod">
        <pc:chgData name="ALESSI Lorenzo" userId="1ccfa87e-9b04-4c33-8185-ca8f0642b5ea" providerId="ADAL" clId="{4DABCD0C-940D-4224-9232-F2F223130A36}" dt="2022-11-04T11:33:14.796" v="441"/>
        <pc:sldMkLst>
          <pc:docMk/>
          <pc:sldMk cId="3167577889" sldId="1152"/>
        </pc:sldMkLst>
        <pc:spChg chg="mod">
          <ac:chgData name="ALESSI Lorenzo" userId="1ccfa87e-9b04-4c33-8185-ca8f0642b5ea" providerId="ADAL" clId="{4DABCD0C-940D-4224-9232-F2F223130A36}" dt="2022-11-04T11:29:56.126" v="406" actId="20577"/>
          <ac:spMkLst>
            <pc:docMk/>
            <pc:sldMk cId="3167577889" sldId="1152"/>
            <ac:spMk id="2" creationId="{18937BC5-C584-465A-8AE4-656A95DE8C5D}"/>
          </ac:spMkLst>
        </pc:spChg>
        <pc:spChg chg="add mod">
          <ac:chgData name="ALESSI Lorenzo" userId="1ccfa87e-9b04-4c33-8185-ca8f0642b5ea" providerId="ADAL" clId="{4DABCD0C-940D-4224-9232-F2F223130A36}" dt="2022-11-04T11:33:14.796" v="441"/>
          <ac:spMkLst>
            <pc:docMk/>
            <pc:sldMk cId="3167577889" sldId="1152"/>
            <ac:spMk id="8" creationId="{E9B8482F-C41D-4F9E-811C-43E3AC496889}"/>
          </ac:spMkLst>
        </pc:spChg>
        <pc:spChg chg="del">
          <ac:chgData name="ALESSI Lorenzo" userId="1ccfa87e-9b04-4c33-8185-ca8f0642b5ea" providerId="ADAL" clId="{4DABCD0C-940D-4224-9232-F2F223130A36}" dt="2022-11-04T11:33:06.665" v="438" actId="478"/>
          <ac:spMkLst>
            <pc:docMk/>
            <pc:sldMk cId="3167577889" sldId="1152"/>
            <ac:spMk id="9" creationId="{F48048A3-C0D6-4E67-A30C-05EA4824340B}"/>
          </ac:spMkLst>
        </pc:spChg>
        <pc:picChg chg="del">
          <ac:chgData name="ALESSI Lorenzo" userId="1ccfa87e-9b04-4c33-8185-ca8f0642b5ea" providerId="ADAL" clId="{4DABCD0C-940D-4224-9232-F2F223130A36}" dt="2022-11-04T11:31:13.754" v="425" actId="478"/>
          <ac:picMkLst>
            <pc:docMk/>
            <pc:sldMk cId="3167577889" sldId="1152"/>
            <ac:picMk id="4" creationId="{62DE6270-0873-442F-9EB7-4F5BA16C1227}"/>
          </ac:picMkLst>
        </pc:picChg>
        <pc:picChg chg="add mod">
          <ac:chgData name="ALESSI Lorenzo" userId="1ccfa87e-9b04-4c33-8185-ca8f0642b5ea" providerId="ADAL" clId="{4DABCD0C-940D-4224-9232-F2F223130A36}" dt="2022-11-04T11:31:32.171" v="427" actId="1076"/>
          <ac:picMkLst>
            <pc:docMk/>
            <pc:sldMk cId="3167577889" sldId="1152"/>
            <ac:picMk id="5" creationId="{90B31714-C675-46BF-A2C2-FC4FEC2D28CB}"/>
          </ac:picMkLst>
        </pc:picChg>
      </pc:sldChg>
      <pc:sldChg chg="addSp delSp modSp add mod">
        <pc:chgData name="ALESSI Lorenzo" userId="1ccfa87e-9b04-4c33-8185-ca8f0642b5ea" providerId="ADAL" clId="{4DABCD0C-940D-4224-9232-F2F223130A36}" dt="2022-11-04T11:33:16.137" v="442"/>
        <pc:sldMkLst>
          <pc:docMk/>
          <pc:sldMk cId="2399110368" sldId="1153"/>
        </pc:sldMkLst>
        <pc:spChg chg="mod">
          <ac:chgData name="ALESSI Lorenzo" userId="1ccfa87e-9b04-4c33-8185-ca8f0642b5ea" providerId="ADAL" clId="{4DABCD0C-940D-4224-9232-F2F223130A36}" dt="2022-11-04T11:30:31.520" v="419" actId="20577"/>
          <ac:spMkLst>
            <pc:docMk/>
            <pc:sldMk cId="2399110368" sldId="1153"/>
            <ac:spMk id="2" creationId="{18937BC5-C584-465A-8AE4-656A95DE8C5D}"/>
          </ac:spMkLst>
        </pc:spChg>
        <pc:spChg chg="add mod">
          <ac:chgData name="ALESSI Lorenzo" userId="1ccfa87e-9b04-4c33-8185-ca8f0642b5ea" providerId="ADAL" clId="{4DABCD0C-940D-4224-9232-F2F223130A36}" dt="2022-11-04T11:33:16.137" v="442"/>
          <ac:spMkLst>
            <pc:docMk/>
            <pc:sldMk cId="2399110368" sldId="1153"/>
            <ac:spMk id="8" creationId="{21848CFB-0FB8-40E5-8269-52E1335BF1BF}"/>
          </ac:spMkLst>
        </pc:spChg>
        <pc:spChg chg="del">
          <ac:chgData name="ALESSI Lorenzo" userId="1ccfa87e-9b04-4c33-8185-ca8f0642b5ea" providerId="ADAL" clId="{4DABCD0C-940D-4224-9232-F2F223130A36}" dt="2022-11-04T11:33:08.751" v="439" actId="478"/>
          <ac:spMkLst>
            <pc:docMk/>
            <pc:sldMk cId="2399110368" sldId="1153"/>
            <ac:spMk id="9" creationId="{F48048A3-C0D6-4E67-A30C-05EA4824340B}"/>
          </ac:spMkLst>
        </pc:spChg>
        <pc:picChg chg="del">
          <ac:chgData name="ALESSI Lorenzo" userId="1ccfa87e-9b04-4c33-8185-ca8f0642b5ea" providerId="ADAL" clId="{4DABCD0C-940D-4224-9232-F2F223130A36}" dt="2022-11-04T11:30:33.866" v="420" actId="478"/>
          <ac:picMkLst>
            <pc:docMk/>
            <pc:sldMk cId="2399110368" sldId="1153"/>
            <ac:picMk id="4" creationId="{62DE6270-0873-442F-9EB7-4F5BA16C1227}"/>
          </ac:picMkLst>
        </pc:picChg>
        <pc:picChg chg="add mod modCrop">
          <ac:chgData name="ALESSI Lorenzo" userId="1ccfa87e-9b04-4c33-8185-ca8f0642b5ea" providerId="ADAL" clId="{4DABCD0C-940D-4224-9232-F2F223130A36}" dt="2022-11-04T11:31:09.787" v="424" actId="732"/>
          <ac:picMkLst>
            <pc:docMk/>
            <pc:sldMk cId="2399110368" sldId="1153"/>
            <ac:picMk id="5" creationId="{2019542D-B572-456F-BC74-C886826A9237}"/>
          </ac:picMkLst>
        </pc:picChg>
      </pc:sldChg>
    </pc:docChg>
  </pc:docChgLst>
  <pc:docChgLst>
    <pc:chgData name="ALESSI Lorenzo" userId="1ccfa87e-9b04-4c33-8185-ca8f0642b5ea" providerId="ADAL" clId="{FD8956D4-0EE2-4A4A-A1F4-FF09FFFC3005}"/>
    <pc:docChg chg="undo custSel addSld delSld modSld">
      <pc:chgData name="ALESSI Lorenzo" userId="1ccfa87e-9b04-4c33-8185-ca8f0642b5ea" providerId="ADAL" clId="{FD8956D4-0EE2-4A4A-A1F4-FF09FFFC3005}" dt="2022-05-25T14:06:00.885" v="860"/>
      <pc:docMkLst>
        <pc:docMk/>
      </pc:docMkLst>
      <pc:sldChg chg="addSp delSp modSp mod">
        <pc:chgData name="ALESSI Lorenzo" userId="1ccfa87e-9b04-4c33-8185-ca8f0642b5ea" providerId="ADAL" clId="{FD8956D4-0EE2-4A4A-A1F4-FF09FFFC3005}" dt="2022-05-23T16:23:08.367" v="856" actId="20577"/>
        <pc:sldMkLst>
          <pc:docMk/>
          <pc:sldMk cId="2956485318" sldId="1104"/>
        </pc:sldMkLst>
        <pc:spChg chg="mod">
          <ac:chgData name="ALESSI Lorenzo" userId="1ccfa87e-9b04-4c33-8185-ca8f0642b5ea" providerId="ADAL" clId="{FD8956D4-0EE2-4A4A-A1F4-FF09FFFC3005}" dt="2022-05-23T16:08:43.472" v="277" actId="108"/>
          <ac:spMkLst>
            <pc:docMk/>
            <pc:sldMk cId="2956485318" sldId="1104"/>
            <ac:spMk id="2" creationId="{18937BC5-C584-465A-8AE4-656A95DE8C5D}"/>
          </ac:spMkLst>
        </pc:spChg>
        <pc:spChg chg="mod">
          <ac:chgData name="ALESSI Lorenzo" userId="1ccfa87e-9b04-4c33-8185-ca8f0642b5ea" providerId="ADAL" clId="{FD8956D4-0EE2-4A4A-A1F4-FF09FFFC3005}" dt="2022-05-23T13:30:14.073" v="147" actId="255"/>
          <ac:spMkLst>
            <pc:docMk/>
            <pc:sldMk cId="2956485318" sldId="1104"/>
            <ac:spMk id="6" creationId="{A468E2BF-34D5-4846-8668-8D349860369A}"/>
          </ac:spMkLst>
        </pc:spChg>
        <pc:spChg chg="mod">
          <ac:chgData name="ALESSI Lorenzo" userId="1ccfa87e-9b04-4c33-8185-ca8f0642b5ea" providerId="ADAL" clId="{FD8956D4-0EE2-4A4A-A1F4-FF09FFFC3005}" dt="2022-05-23T16:23:08.367" v="856" actId="20577"/>
          <ac:spMkLst>
            <pc:docMk/>
            <pc:sldMk cId="2956485318" sldId="1104"/>
            <ac:spMk id="10" creationId="{AC740B99-BE4B-4900-A48F-9CF3102246B1}"/>
          </ac:spMkLst>
        </pc:spChg>
        <pc:spChg chg="mod">
          <ac:chgData name="ALESSI Lorenzo" userId="1ccfa87e-9b04-4c33-8185-ca8f0642b5ea" providerId="ADAL" clId="{FD8956D4-0EE2-4A4A-A1F4-FF09FFFC3005}" dt="2022-05-23T13:29:56.910" v="133" actId="1076"/>
          <ac:spMkLst>
            <pc:docMk/>
            <pc:sldMk cId="2956485318" sldId="1104"/>
            <ac:spMk id="13" creationId="{AAC0A2CE-18E0-6B4B-8D9B-40242CD52B78}"/>
          </ac:spMkLst>
        </pc:spChg>
        <pc:graphicFrameChg chg="add del modGraphic">
          <ac:chgData name="ALESSI Lorenzo" userId="1ccfa87e-9b04-4c33-8185-ca8f0642b5ea" providerId="ADAL" clId="{FD8956D4-0EE2-4A4A-A1F4-FF09FFFC3005}" dt="2022-05-23T16:23:02.989" v="848" actId="27309"/>
          <ac:graphicFrameMkLst>
            <pc:docMk/>
            <pc:sldMk cId="2956485318" sldId="1104"/>
            <ac:graphicFrameMk id="4" creationId="{4453F150-0061-44A0-AA20-96581608DEC9}"/>
          </ac:graphicFrameMkLst>
        </pc:graphicFrameChg>
        <pc:picChg chg="del">
          <ac:chgData name="ALESSI Lorenzo" userId="1ccfa87e-9b04-4c33-8185-ca8f0642b5ea" providerId="ADAL" clId="{FD8956D4-0EE2-4A4A-A1F4-FF09FFFC3005}" dt="2022-05-23T13:29:47.520" v="131" actId="478"/>
          <ac:picMkLst>
            <pc:docMk/>
            <pc:sldMk cId="2956485318" sldId="1104"/>
            <ac:picMk id="5" creationId="{F29A2781-0FBD-4F7E-8463-12C0E9398CC9}"/>
          </ac:picMkLst>
        </pc:picChg>
        <pc:picChg chg="add mod">
          <ac:chgData name="ALESSI Lorenzo" userId="1ccfa87e-9b04-4c33-8185-ca8f0642b5ea" providerId="ADAL" clId="{FD8956D4-0EE2-4A4A-A1F4-FF09FFFC3005}" dt="2022-05-23T13:29:51.591" v="132" actId="1076"/>
          <ac:picMkLst>
            <pc:docMk/>
            <pc:sldMk cId="2956485318" sldId="1104"/>
            <ac:picMk id="9" creationId="{0E750FD5-EA90-4494-B620-4182FCECDDC6}"/>
          </ac:picMkLst>
        </pc:picChg>
      </pc:sldChg>
      <pc:sldChg chg="modSp mod">
        <pc:chgData name="ALESSI Lorenzo" userId="1ccfa87e-9b04-4c33-8185-ca8f0642b5ea" providerId="ADAL" clId="{FD8956D4-0EE2-4A4A-A1F4-FF09FFFC3005}" dt="2022-05-23T13:15:23.855" v="7" actId="20577"/>
        <pc:sldMkLst>
          <pc:docMk/>
          <pc:sldMk cId="554990979" sldId="1138"/>
        </pc:sldMkLst>
        <pc:spChg chg="mod">
          <ac:chgData name="ALESSI Lorenzo" userId="1ccfa87e-9b04-4c33-8185-ca8f0642b5ea" providerId="ADAL" clId="{FD8956D4-0EE2-4A4A-A1F4-FF09FFFC3005}" dt="2022-05-23T13:15:23.855" v="7" actId="20577"/>
          <ac:spMkLst>
            <pc:docMk/>
            <pc:sldMk cId="554990979" sldId="1138"/>
            <ac:spMk id="2" creationId="{00000000-0000-0000-0000-000000000000}"/>
          </ac:spMkLst>
        </pc:spChg>
      </pc:sldChg>
      <pc:sldChg chg="addSp delSp modSp del mod">
        <pc:chgData name="ALESSI Lorenzo" userId="1ccfa87e-9b04-4c33-8185-ca8f0642b5ea" providerId="ADAL" clId="{FD8956D4-0EE2-4A4A-A1F4-FF09FFFC3005}" dt="2022-05-23T16:22:55.518" v="846" actId="47"/>
        <pc:sldMkLst>
          <pc:docMk/>
          <pc:sldMk cId="1185589835" sldId="1142"/>
        </pc:sldMkLst>
        <pc:spChg chg="add mod">
          <ac:chgData name="ALESSI Lorenzo" userId="1ccfa87e-9b04-4c33-8185-ca8f0642b5ea" providerId="ADAL" clId="{FD8956D4-0EE2-4A4A-A1F4-FF09FFFC3005}" dt="2022-05-23T13:30:26.300" v="151"/>
          <ac:spMkLst>
            <pc:docMk/>
            <pc:sldMk cId="1185589835" sldId="1142"/>
            <ac:spMk id="6" creationId="{6F0394D3-FD79-4538-AC2F-6F4BD1F75CA2}"/>
          </ac:spMkLst>
        </pc:spChg>
        <pc:spChg chg="del">
          <ac:chgData name="ALESSI Lorenzo" userId="1ccfa87e-9b04-4c33-8185-ca8f0642b5ea" providerId="ADAL" clId="{FD8956D4-0EE2-4A4A-A1F4-FF09FFFC3005}" dt="2022-05-23T13:30:25.808" v="150" actId="478"/>
          <ac:spMkLst>
            <pc:docMk/>
            <pc:sldMk cId="1185589835" sldId="1142"/>
            <ac:spMk id="7" creationId="{3C5A96CD-E970-4CEC-8685-6BA2883CDBA1}"/>
          </ac:spMkLst>
        </pc:spChg>
        <pc:spChg chg="add mod">
          <ac:chgData name="ALESSI Lorenzo" userId="1ccfa87e-9b04-4c33-8185-ca8f0642b5ea" providerId="ADAL" clId="{FD8956D4-0EE2-4A4A-A1F4-FF09FFFC3005}" dt="2022-05-23T16:22:46.249" v="845" actId="20577"/>
          <ac:spMkLst>
            <pc:docMk/>
            <pc:sldMk cId="1185589835" sldId="1142"/>
            <ac:spMk id="9" creationId="{BE4F49B8-730E-4895-BEED-AF24A1B4C5F6}"/>
          </ac:spMkLst>
        </pc:spChg>
        <pc:picChg chg="del">
          <ac:chgData name="ALESSI Lorenzo" userId="1ccfa87e-9b04-4c33-8185-ca8f0642b5ea" providerId="ADAL" clId="{FD8956D4-0EE2-4A4A-A1F4-FF09FFFC3005}" dt="2022-05-23T13:34:41.041" v="199" actId="478"/>
          <ac:picMkLst>
            <pc:docMk/>
            <pc:sldMk cId="1185589835" sldId="1142"/>
            <ac:picMk id="8" creationId="{2ED30517-6F57-4BEF-8984-AEE125380D80}"/>
          </ac:picMkLst>
        </pc:picChg>
      </pc:sldChg>
      <pc:sldChg chg="addSp delSp modSp mod">
        <pc:chgData name="ALESSI Lorenzo" userId="1ccfa87e-9b04-4c33-8185-ca8f0642b5ea" providerId="ADAL" clId="{FD8956D4-0EE2-4A4A-A1F4-FF09FFFC3005}" dt="2022-05-25T14:06:00.885" v="860"/>
        <pc:sldMkLst>
          <pc:docMk/>
          <pc:sldMk cId="3897574042" sldId="1148"/>
        </pc:sldMkLst>
        <pc:spChg chg="mod">
          <ac:chgData name="ALESSI Lorenzo" userId="1ccfa87e-9b04-4c33-8185-ca8f0642b5ea" providerId="ADAL" clId="{FD8956D4-0EE2-4A4A-A1F4-FF09FFFC3005}" dt="2022-05-23T13:42:02.287" v="274" actId="33524"/>
          <ac:spMkLst>
            <pc:docMk/>
            <pc:sldMk cId="3897574042" sldId="1148"/>
            <ac:spMk id="2" creationId="{18937BC5-C584-465A-8AE4-656A95DE8C5D}"/>
          </ac:spMkLst>
        </pc:spChg>
        <pc:spChg chg="del">
          <ac:chgData name="ALESSI Lorenzo" userId="1ccfa87e-9b04-4c33-8185-ca8f0642b5ea" providerId="ADAL" clId="{FD8956D4-0EE2-4A4A-A1F4-FF09FFFC3005}" dt="2022-05-23T13:30:20.943" v="148" actId="478"/>
          <ac:spMkLst>
            <pc:docMk/>
            <pc:sldMk cId="3897574042" sldId="1148"/>
            <ac:spMk id="6" creationId="{A468E2BF-34D5-4846-8668-8D349860369A}"/>
          </ac:spMkLst>
        </pc:spChg>
        <pc:spChg chg="add mod">
          <ac:chgData name="ALESSI Lorenzo" userId="1ccfa87e-9b04-4c33-8185-ca8f0642b5ea" providerId="ADAL" clId="{FD8956D4-0EE2-4A4A-A1F4-FF09FFFC3005}" dt="2022-05-23T13:30:21.479" v="149"/>
          <ac:spMkLst>
            <pc:docMk/>
            <pc:sldMk cId="3897574042" sldId="1148"/>
            <ac:spMk id="7" creationId="{D947865F-A274-4FD3-8CE0-26F470F74F5C}"/>
          </ac:spMkLst>
        </pc:spChg>
        <pc:picChg chg="del mod">
          <ac:chgData name="ALESSI Lorenzo" userId="1ccfa87e-9b04-4c33-8185-ca8f0642b5ea" providerId="ADAL" clId="{FD8956D4-0EE2-4A4A-A1F4-FF09FFFC3005}" dt="2022-05-25T14:06:00.484" v="859" actId="478"/>
          <ac:picMkLst>
            <pc:docMk/>
            <pc:sldMk cId="3897574042" sldId="1148"/>
            <ac:picMk id="5" creationId="{375B1BA8-AF26-4250-AE87-0F6EF8E78FBA}"/>
          </ac:picMkLst>
        </pc:picChg>
        <pc:picChg chg="add mod">
          <ac:chgData name="ALESSI Lorenzo" userId="1ccfa87e-9b04-4c33-8185-ca8f0642b5ea" providerId="ADAL" clId="{FD8956D4-0EE2-4A4A-A1F4-FF09FFFC3005}" dt="2022-05-25T14:06:00.885" v="860"/>
          <ac:picMkLst>
            <pc:docMk/>
            <pc:sldMk cId="3897574042" sldId="1148"/>
            <ac:picMk id="8" creationId="{FF7738B7-5DFF-4A6E-AF96-F00BF266157C}"/>
          </ac:picMkLst>
        </pc:picChg>
      </pc:sldChg>
      <pc:sldChg chg="addSp delSp modSp del mod">
        <pc:chgData name="ALESSI Lorenzo" userId="1ccfa87e-9b04-4c33-8185-ca8f0642b5ea" providerId="ADAL" clId="{FD8956D4-0EE2-4A4A-A1F4-FF09FFFC3005}" dt="2022-05-23T13:42:10.956" v="275" actId="2696"/>
        <pc:sldMkLst>
          <pc:docMk/>
          <pc:sldMk cId="627627771" sldId="1149"/>
        </pc:sldMkLst>
        <pc:spChg chg="del">
          <ac:chgData name="ALESSI Lorenzo" userId="1ccfa87e-9b04-4c33-8185-ca8f0642b5ea" providerId="ADAL" clId="{FD8956D4-0EE2-4A4A-A1F4-FF09FFFC3005}" dt="2022-05-23T13:30:31.200" v="152" actId="478"/>
          <ac:spMkLst>
            <pc:docMk/>
            <pc:sldMk cId="627627771" sldId="1149"/>
            <ac:spMk id="7" creationId="{3C5A96CD-E970-4CEC-8685-6BA2883CDBA1}"/>
          </ac:spMkLst>
        </pc:spChg>
        <pc:spChg chg="add mod">
          <ac:chgData name="ALESSI Lorenzo" userId="1ccfa87e-9b04-4c33-8185-ca8f0642b5ea" providerId="ADAL" clId="{FD8956D4-0EE2-4A4A-A1F4-FF09FFFC3005}" dt="2022-05-23T13:30:31.704" v="153"/>
          <ac:spMkLst>
            <pc:docMk/>
            <pc:sldMk cId="627627771" sldId="1149"/>
            <ac:spMk id="8" creationId="{B1C7C4F1-0E51-49A3-8DC5-9EDC289727DB}"/>
          </ac:spMkLst>
        </pc:spChg>
      </pc:sldChg>
      <pc:sldChg chg="addSp delSp modSp add mod">
        <pc:chgData name="ALESSI Lorenzo" userId="1ccfa87e-9b04-4c33-8185-ca8f0642b5ea" providerId="ADAL" clId="{FD8956D4-0EE2-4A4A-A1F4-FF09FFFC3005}" dt="2022-05-23T16:23:21.921" v="858" actId="14100"/>
        <pc:sldMkLst>
          <pc:docMk/>
          <pc:sldMk cId="1688121294" sldId="1149"/>
        </pc:sldMkLst>
        <pc:spChg chg="mod">
          <ac:chgData name="ALESSI Lorenzo" userId="1ccfa87e-9b04-4c33-8185-ca8f0642b5ea" providerId="ADAL" clId="{FD8956D4-0EE2-4A4A-A1F4-FF09FFFC3005}" dt="2022-05-23T16:23:21.921" v="858" actId="14100"/>
          <ac:spMkLst>
            <pc:docMk/>
            <pc:sldMk cId="1688121294" sldId="1149"/>
            <ac:spMk id="2" creationId="{18937BC5-C584-465A-8AE4-656A95DE8C5D}"/>
          </ac:spMkLst>
        </pc:spChg>
        <pc:picChg chg="add mod">
          <ac:chgData name="ALESSI Lorenzo" userId="1ccfa87e-9b04-4c33-8185-ca8f0642b5ea" providerId="ADAL" clId="{FD8956D4-0EE2-4A4A-A1F4-FF09FFFC3005}" dt="2022-05-23T16:19:14.056" v="671" actId="1076"/>
          <ac:picMkLst>
            <pc:docMk/>
            <pc:sldMk cId="1688121294" sldId="1149"/>
            <ac:picMk id="4" creationId="{53B06AFB-A2BA-4293-A629-842E4E8DB63B}"/>
          </ac:picMkLst>
        </pc:picChg>
        <pc:picChg chg="del">
          <ac:chgData name="ALESSI Lorenzo" userId="1ccfa87e-9b04-4c33-8185-ca8f0642b5ea" providerId="ADAL" clId="{FD8956D4-0EE2-4A4A-A1F4-FF09FFFC3005}" dt="2022-05-23T16:09:15.583" v="280" actId="478"/>
          <ac:picMkLst>
            <pc:docMk/>
            <pc:sldMk cId="1688121294" sldId="1149"/>
            <ac:picMk id="5" creationId="{375B1BA8-AF26-4250-AE87-0F6EF8E78FBA}"/>
          </ac:picMkLst>
        </pc:picChg>
      </pc:sldChg>
    </pc:docChg>
  </pc:docChgLst>
  <pc:docChgLst>
    <pc:chgData name="ALESSI Lorenzo" userId="1ccfa87e-9b04-4c33-8185-ca8f0642b5ea" providerId="ADAL" clId="{39510BDD-8FF9-4703-9D2A-16C0EA35FF1B}"/>
    <pc:docChg chg="custSel addSld modSld">
      <pc:chgData name="ALESSI Lorenzo" userId="1ccfa87e-9b04-4c33-8185-ca8f0642b5ea" providerId="ADAL" clId="{39510BDD-8FF9-4703-9D2A-16C0EA35FF1B}" dt="2022-08-18T09:35:13.681" v="1212" actId="1076"/>
      <pc:docMkLst>
        <pc:docMk/>
      </pc:docMkLst>
      <pc:sldChg chg="delSp modSp mod">
        <pc:chgData name="ALESSI Lorenzo" userId="1ccfa87e-9b04-4c33-8185-ca8f0642b5ea" providerId="ADAL" clId="{39510BDD-8FF9-4703-9D2A-16C0EA35FF1B}" dt="2022-08-18T09:26:41.007" v="792" actId="478"/>
        <pc:sldMkLst>
          <pc:docMk/>
          <pc:sldMk cId="2956485318" sldId="1104"/>
        </pc:sldMkLst>
        <pc:spChg chg="mod">
          <ac:chgData name="ALESSI Lorenzo" userId="1ccfa87e-9b04-4c33-8185-ca8f0642b5ea" providerId="ADAL" clId="{39510BDD-8FF9-4703-9D2A-16C0EA35FF1B}" dt="2022-08-18T09:06:18.128" v="322" actId="20577"/>
          <ac:spMkLst>
            <pc:docMk/>
            <pc:sldMk cId="2956485318" sldId="1104"/>
            <ac:spMk id="2" creationId="{18937BC5-C584-465A-8AE4-656A95DE8C5D}"/>
          </ac:spMkLst>
        </pc:spChg>
        <pc:spChg chg="mod">
          <ac:chgData name="ALESSI Lorenzo" userId="1ccfa87e-9b04-4c33-8185-ca8f0642b5ea" providerId="ADAL" clId="{39510BDD-8FF9-4703-9D2A-16C0EA35FF1B}" dt="2022-08-18T09:00:01.699" v="58" actId="1076"/>
          <ac:spMkLst>
            <pc:docMk/>
            <pc:sldMk cId="2956485318" sldId="1104"/>
            <ac:spMk id="6" creationId="{A468E2BF-34D5-4846-8668-8D349860369A}"/>
          </ac:spMkLst>
        </pc:spChg>
        <pc:spChg chg="mod">
          <ac:chgData name="ALESSI Lorenzo" userId="1ccfa87e-9b04-4c33-8185-ca8f0642b5ea" providerId="ADAL" clId="{39510BDD-8FF9-4703-9D2A-16C0EA35FF1B}" dt="2022-08-18T09:06:12.224" v="320" actId="1076"/>
          <ac:spMkLst>
            <pc:docMk/>
            <pc:sldMk cId="2956485318" sldId="1104"/>
            <ac:spMk id="10" creationId="{AC740B99-BE4B-4900-A48F-9CF3102246B1}"/>
          </ac:spMkLst>
        </pc:spChg>
        <pc:spChg chg="mod">
          <ac:chgData name="ALESSI Lorenzo" userId="1ccfa87e-9b04-4c33-8185-ca8f0642b5ea" providerId="ADAL" clId="{39510BDD-8FF9-4703-9D2A-16C0EA35FF1B}" dt="2022-08-18T09:04:38.997" v="185" actId="1076"/>
          <ac:spMkLst>
            <pc:docMk/>
            <pc:sldMk cId="2956485318" sldId="1104"/>
            <ac:spMk id="13" creationId="{AAC0A2CE-18E0-6B4B-8D9B-40242CD52B78}"/>
          </ac:spMkLst>
        </pc:spChg>
        <pc:spChg chg="del">
          <ac:chgData name="ALESSI Lorenzo" userId="1ccfa87e-9b04-4c33-8185-ca8f0642b5ea" providerId="ADAL" clId="{39510BDD-8FF9-4703-9D2A-16C0EA35FF1B}" dt="2022-08-18T09:26:41.007" v="792" actId="478"/>
          <ac:spMkLst>
            <pc:docMk/>
            <pc:sldMk cId="2956485318" sldId="1104"/>
            <ac:spMk id="22" creationId="{60CAFE09-175C-3E4B-92F9-E9E23D85AB3D}"/>
          </ac:spMkLst>
        </pc:spChg>
        <pc:picChg chg="del">
          <ac:chgData name="ALESSI Lorenzo" userId="1ccfa87e-9b04-4c33-8185-ca8f0642b5ea" providerId="ADAL" clId="{39510BDD-8FF9-4703-9D2A-16C0EA35FF1B}" dt="2022-08-18T09:00:16.746" v="107" actId="478"/>
          <ac:picMkLst>
            <pc:docMk/>
            <pc:sldMk cId="2956485318" sldId="1104"/>
            <ac:picMk id="9" creationId="{0E750FD5-EA90-4494-B620-4182FCECDDC6}"/>
          </ac:picMkLst>
        </pc:picChg>
      </pc:sldChg>
      <pc:sldChg chg="modSp mod">
        <pc:chgData name="ALESSI Lorenzo" userId="1ccfa87e-9b04-4c33-8185-ca8f0642b5ea" providerId="ADAL" clId="{39510BDD-8FF9-4703-9D2A-16C0EA35FF1B}" dt="2022-08-18T08:59:44.313" v="29" actId="14100"/>
        <pc:sldMkLst>
          <pc:docMk/>
          <pc:sldMk cId="554990979" sldId="1138"/>
        </pc:sldMkLst>
        <pc:spChg chg="mod">
          <ac:chgData name="ALESSI Lorenzo" userId="1ccfa87e-9b04-4c33-8185-ca8f0642b5ea" providerId="ADAL" clId="{39510BDD-8FF9-4703-9D2A-16C0EA35FF1B}" dt="2022-08-18T08:59:44.313" v="29" actId="14100"/>
          <ac:spMkLst>
            <pc:docMk/>
            <pc:sldMk cId="554990979" sldId="1138"/>
            <ac:spMk id="2" creationId="{00000000-0000-0000-0000-000000000000}"/>
          </ac:spMkLst>
        </pc:spChg>
      </pc:sldChg>
      <pc:sldChg chg="addSp delSp modSp mod">
        <pc:chgData name="ALESSI Lorenzo" userId="1ccfa87e-9b04-4c33-8185-ca8f0642b5ea" providerId="ADAL" clId="{39510BDD-8FF9-4703-9D2A-16C0EA35FF1B}" dt="2022-08-18T09:34:52.458" v="1206" actId="1076"/>
        <pc:sldMkLst>
          <pc:docMk/>
          <pc:sldMk cId="3897574042" sldId="1148"/>
        </pc:sldMkLst>
        <pc:spChg chg="mod">
          <ac:chgData name="ALESSI Lorenzo" userId="1ccfa87e-9b04-4c33-8185-ca8f0642b5ea" providerId="ADAL" clId="{39510BDD-8FF9-4703-9D2A-16C0EA35FF1B}" dt="2022-08-18T09:26:44.766" v="793" actId="1076"/>
          <ac:spMkLst>
            <pc:docMk/>
            <pc:sldMk cId="3897574042" sldId="1148"/>
            <ac:spMk id="2" creationId="{18937BC5-C584-465A-8AE4-656A95DE8C5D}"/>
          </ac:spMkLst>
        </pc:spChg>
        <pc:spChg chg="del">
          <ac:chgData name="ALESSI Lorenzo" userId="1ccfa87e-9b04-4c33-8185-ca8f0642b5ea" providerId="ADAL" clId="{39510BDD-8FF9-4703-9D2A-16C0EA35FF1B}" dt="2022-08-18T09:06:27.822" v="323" actId="478"/>
          <ac:spMkLst>
            <pc:docMk/>
            <pc:sldMk cId="3897574042" sldId="1148"/>
            <ac:spMk id="7" creationId="{D947865F-A274-4FD3-8CE0-26F470F74F5C}"/>
          </ac:spMkLst>
        </pc:spChg>
        <pc:spChg chg="add mod">
          <ac:chgData name="ALESSI Lorenzo" userId="1ccfa87e-9b04-4c33-8185-ca8f0642b5ea" providerId="ADAL" clId="{39510BDD-8FF9-4703-9D2A-16C0EA35FF1B}" dt="2022-08-18T09:08:11.385" v="325" actId="1076"/>
          <ac:spMkLst>
            <pc:docMk/>
            <pc:sldMk cId="3897574042" sldId="1148"/>
            <ac:spMk id="9" creationId="{F48048A3-C0D6-4E67-A30C-05EA4824340B}"/>
          </ac:spMkLst>
        </pc:spChg>
        <pc:spChg chg="del">
          <ac:chgData name="ALESSI Lorenzo" userId="1ccfa87e-9b04-4c33-8185-ca8f0642b5ea" providerId="ADAL" clId="{39510BDD-8FF9-4703-9D2A-16C0EA35FF1B}" dt="2022-08-18T09:26:39.439" v="791" actId="478"/>
          <ac:spMkLst>
            <pc:docMk/>
            <pc:sldMk cId="3897574042" sldId="1148"/>
            <ac:spMk id="22" creationId="{60CAFE09-175C-3E4B-92F9-E9E23D85AB3D}"/>
          </ac:spMkLst>
        </pc:spChg>
        <pc:picChg chg="add del mod">
          <ac:chgData name="ALESSI Lorenzo" userId="1ccfa87e-9b04-4c33-8185-ca8f0642b5ea" providerId="ADAL" clId="{39510BDD-8FF9-4703-9D2A-16C0EA35FF1B}" dt="2022-08-18T09:19:50.978" v="554" actId="21"/>
          <ac:picMkLst>
            <pc:docMk/>
            <pc:sldMk cId="3897574042" sldId="1148"/>
            <ac:picMk id="4" creationId="{34B08EBF-9077-4F39-8125-3DF230BE9899}"/>
          </ac:picMkLst>
        </pc:picChg>
        <pc:picChg chg="add del">
          <ac:chgData name="ALESSI Lorenzo" userId="1ccfa87e-9b04-4c33-8185-ca8f0642b5ea" providerId="ADAL" clId="{39510BDD-8FF9-4703-9D2A-16C0EA35FF1B}" dt="2022-08-18T09:20:02.118" v="557" actId="478"/>
          <ac:picMkLst>
            <pc:docMk/>
            <pc:sldMk cId="3897574042" sldId="1148"/>
            <ac:picMk id="5" creationId="{BD5A32C9-28FC-419D-8F0F-9CAB12460D54}"/>
          </ac:picMkLst>
        </pc:picChg>
        <pc:picChg chg="add del mod">
          <ac:chgData name="ALESSI Lorenzo" userId="1ccfa87e-9b04-4c33-8185-ca8f0642b5ea" providerId="ADAL" clId="{39510BDD-8FF9-4703-9D2A-16C0EA35FF1B}" dt="2022-08-18T09:20:10.725" v="560" actId="478"/>
          <ac:picMkLst>
            <pc:docMk/>
            <pc:sldMk cId="3897574042" sldId="1148"/>
            <ac:picMk id="6" creationId="{B218E24E-486E-40F9-BA1C-0B6D9E62CF8C}"/>
          </ac:picMkLst>
        </pc:picChg>
        <pc:picChg chg="del">
          <ac:chgData name="ALESSI Lorenzo" userId="1ccfa87e-9b04-4c33-8185-ca8f0642b5ea" providerId="ADAL" clId="{39510BDD-8FF9-4703-9D2A-16C0EA35FF1B}" dt="2022-08-18T09:12:11.732" v="496" actId="478"/>
          <ac:picMkLst>
            <pc:docMk/>
            <pc:sldMk cId="3897574042" sldId="1148"/>
            <ac:picMk id="8" creationId="{FF7738B7-5DFF-4A6E-AF96-F00BF266157C}"/>
          </ac:picMkLst>
        </pc:picChg>
        <pc:picChg chg="add del mod">
          <ac:chgData name="ALESSI Lorenzo" userId="1ccfa87e-9b04-4c33-8185-ca8f0642b5ea" providerId="ADAL" clId="{39510BDD-8FF9-4703-9D2A-16C0EA35FF1B}" dt="2022-08-18T09:34:35.210" v="1198" actId="21"/>
          <ac:picMkLst>
            <pc:docMk/>
            <pc:sldMk cId="3897574042" sldId="1148"/>
            <ac:picMk id="11" creationId="{BB022E3D-3C1C-4140-97C7-BF1952C66784}"/>
          </ac:picMkLst>
        </pc:picChg>
        <pc:picChg chg="add mod">
          <ac:chgData name="ALESSI Lorenzo" userId="1ccfa87e-9b04-4c33-8185-ca8f0642b5ea" providerId="ADAL" clId="{39510BDD-8FF9-4703-9D2A-16C0EA35FF1B}" dt="2022-08-18T09:34:52.458" v="1206" actId="1076"/>
          <ac:picMkLst>
            <pc:docMk/>
            <pc:sldMk cId="3897574042" sldId="1148"/>
            <ac:picMk id="13" creationId="{714BB303-444B-431D-A5A2-CD0CE1096740}"/>
          </ac:picMkLst>
        </pc:picChg>
      </pc:sldChg>
      <pc:sldChg chg="addSp delSp modSp mod">
        <pc:chgData name="ALESSI Lorenzo" userId="1ccfa87e-9b04-4c33-8185-ca8f0642b5ea" providerId="ADAL" clId="{39510BDD-8FF9-4703-9D2A-16C0EA35FF1B}" dt="2022-08-18T09:35:13.681" v="1212" actId="1076"/>
        <pc:sldMkLst>
          <pc:docMk/>
          <pc:sldMk cId="1688121294" sldId="1149"/>
        </pc:sldMkLst>
        <pc:spChg chg="mod">
          <ac:chgData name="ALESSI Lorenzo" userId="1ccfa87e-9b04-4c33-8185-ca8f0642b5ea" providerId="ADAL" clId="{39510BDD-8FF9-4703-9D2A-16C0EA35FF1B}" dt="2022-08-18T09:35:05.746" v="1210" actId="113"/>
          <ac:spMkLst>
            <pc:docMk/>
            <pc:sldMk cId="1688121294" sldId="1149"/>
            <ac:spMk id="2" creationId="{18937BC5-C584-465A-8AE4-656A95DE8C5D}"/>
          </ac:spMkLst>
        </pc:spChg>
        <pc:spChg chg="del">
          <ac:chgData name="ALESSI Lorenzo" userId="1ccfa87e-9b04-4c33-8185-ca8f0642b5ea" providerId="ADAL" clId="{39510BDD-8FF9-4703-9D2A-16C0EA35FF1B}" dt="2022-08-18T09:27:23.679" v="805" actId="478"/>
          <ac:spMkLst>
            <pc:docMk/>
            <pc:sldMk cId="1688121294" sldId="1149"/>
            <ac:spMk id="7" creationId="{D947865F-A274-4FD3-8CE0-26F470F74F5C}"/>
          </ac:spMkLst>
        </pc:spChg>
        <pc:spChg chg="add mod">
          <ac:chgData name="ALESSI Lorenzo" userId="1ccfa87e-9b04-4c33-8185-ca8f0642b5ea" providerId="ADAL" clId="{39510BDD-8FF9-4703-9D2A-16C0EA35FF1B}" dt="2022-08-18T09:27:24.550" v="806"/>
          <ac:spMkLst>
            <pc:docMk/>
            <pc:sldMk cId="1688121294" sldId="1149"/>
            <ac:spMk id="8" creationId="{87A55F7A-1C56-46A0-8BA3-67EF8C2203DC}"/>
          </ac:spMkLst>
        </pc:spChg>
        <pc:picChg chg="add del">
          <ac:chgData name="ALESSI Lorenzo" userId="1ccfa87e-9b04-4c33-8185-ca8f0642b5ea" providerId="ADAL" clId="{39510BDD-8FF9-4703-9D2A-16C0EA35FF1B}" dt="2022-08-18T09:27:41.711" v="807" actId="478"/>
          <ac:picMkLst>
            <pc:docMk/>
            <pc:sldMk cId="1688121294" sldId="1149"/>
            <ac:picMk id="3" creationId="{D479D9AA-5F75-47E5-9D03-72F1D693190A}"/>
          </ac:picMkLst>
        </pc:picChg>
        <pc:picChg chg="del">
          <ac:chgData name="ALESSI Lorenzo" userId="1ccfa87e-9b04-4c33-8185-ca8f0642b5ea" providerId="ADAL" clId="{39510BDD-8FF9-4703-9D2A-16C0EA35FF1B}" dt="2022-08-18T09:27:42.479" v="808" actId="478"/>
          <ac:picMkLst>
            <pc:docMk/>
            <pc:sldMk cId="1688121294" sldId="1149"/>
            <ac:picMk id="4" creationId="{53B06AFB-A2BA-4293-A629-842E4E8DB63B}"/>
          </ac:picMkLst>
        </pc:picChg>
        <pc:picChg chg="add mod">
          <ac:chgData name="ALESSI Lorenzo" userId="1ccfa87e-9b04-4c33-8185-ca8f0642b5ea" providerId="ADAL" clId="{39510BDD-8FF9-4703-9D2A-16C0EA35FF1B}" dt="2022-08-18T09:35:13.681" v="1212" actId="1076"/>
          <ac:picMkLst>
            <pc:docMk/>
            <pc:sldMk cId="1688121294" sldId="1149"/>
            <ac:picMk id="5" creationId="{B91E492C-370B-499D-9D62-F94594B8337F}"/>
          </ac:picMkLst>
        </pc:picChg>
      </pc:sldChg>
      <pc:sldChg chg="addSp delSp modSp add mod">
        <pc:chgData name="ALESSI Lorenzo" userId="1ccfa87e-9b04-4c33-8185-ca8f0642b5ea" providerId="ADAL" clId="{39510BDD-8FF9-4703-9D2A-16C0EA35FF1B}" dt="2022-08-18T09:27:16.143" v="804" actId="20577"/>
        <pc:sldMkLst>
          <pc:docMk/>
          <pc:sldMk cId="2985821486" sldId="1150"/>
        </pc:sldMkLst>
        <pc:spChg chg="mod">
          <ac:chgData name="ALESSI Lorenzo" userId="1ccfa87e-9b04-4c33-8185-ca8f0642b5ea" providerId="ADAL" clId="{39510BDD-8FF9-4703-9D2A-16C0EA35FF1B}" dt="2022-08-18T09:27:16.143" v="804" actId="20577"/>
          <ac:spMkLst>
            <pc:docMk/>
            <pc:sldMk cId="2985821486" sldId="1150"/>
            <ac:spMk id="2" creationId="{18937BC5-C584-465A-8AE4-656A95DE8C5D}"/>
          </ac:spMkLst>
        </pc:spChg>
        <pc:spChg chg="del">
          <ac:chgData name="ALESSI Lorenzo" userId="1ccfa87e-9b04-4c33-8185-ca8f0642b5ea" providerId="ADAL" clId="{39510BDD-8FF9-4703-9D2A-16C0EA35FF1B}" dt="2022-08-18T09:26:54.574" v="795" actId="478"/>
          <ac:spMkLst>
            <pc:docMk/>
            <pc:sldMk cId="2985821486" sldId="1150"/>
            <ac:spMk id="22" creationId="{60CAFE09-175C-3E4B-92F9-E9E23D85AB3D}"/>
          </ac:spMkLst>
        </pc:spChg>
        <pc:picChg chg="add mod">
          <ac:chgData name="ALESSI Lorenzo" userId="1ccfa87e-9b04-4c33-8185-ca8f0642b5ea" providerId="ADAL" clId="{39510BDD-8FF9-4703-9D2A-16C0EA35FF1B}" dt="2022-08-18T09:26:32.327" v="790" actId="1076"/>
          <ac:picMkLst>
            <pc:docMk/>
            <pc:sldMk cId="2985821486" sldId="1150"/>
            <ac:picMk id="7" creationId="{E58103E2-38BA-4925-ACAD-5D9BDBD088E7}"/>
          </ac:picMkLst>
        </pc:picChg>
        <pc:picChg chg="del">
          <ac:chgData name="ALESSI Lorenzo" userId="1ccfa87e-9b04-4c33-8185-ca8f0642b5ea" providerId="ADAL" clId="{39510BDD-8FF9-4703-9D2A-16C0EA35FF1B}" dt="2022-08-18T09:20:57.428" v="605" actId="478"/>
          <ac:picMkLst>
            <pc:docMk/>
            <pc:sldMk cId="2985821486" sldId="1150"/>
            <ac:picMk id="11" creationId="{BB022E3D-3C1C-4140-97C7-BF1952C66784}"/>
          </ac:picMkLst>
        </pc:picChg>
      </pc:sldChg>
    </pc:docChg>
  </pc:docChgLst>
  <pc:docChgLst>
    <pc:chgData name="ALESSI Lorenzo" userId="1ccfa87e-9b04-4c33-8185-ca8f0642b5ea" providerId="ADAL" clId="{1C892E8F-E192-4783-B1D7-9DCE4EFB734E}"/>
    <pc:docChg chg="custSel modSld">
      <pc:chgData name="ALESSI Lorenzo" userId="1ccfa87e-9b04-4c33-8185-ca8f0642b5ea" providerId="ADAL" clId="{1C892E8F-E192-4783-B1D7-9DCE4EFB734E}" dt="2022-11-07T14:22:11.977" v="139" actId="1076"/>
      <pc:docMkLst>
        <pc:docMk/>
      </pc:docMkLst>
      <pc:sldChg chg="modSp mod">
        <pc:chgData name="ALESSI Lorenzo" userId="1ccfa87e-9b04-4c33-8185-ca8f0642b5ea" providerId="ADAL" clId="{1C892E8F-E192-4783-B1D7-9DCE4EFB734E}" dt="2022-11-07T14:17:51.382" v="61" actId="1076"/>
        <pc:sldMkLst>
          <pc:docMk/>
          <pc:sldMk cId="2956485318" sldId="1104"/>
        </pc:sldMkLst>
        <pc:spChg chg="mod">
          <ac:chgData name="ALESSI Lorenzo" userId="1ccfa87e-9b04-4c33-8185-ca8f0642b5ea" providerId="ADAL" clId="{1C892E8F-E192-4783-B1D7-9DCE4EFB734E}" dt="2022-11-07T14:16:44.756" v="10"/>
          <ac:spMkLst>
            <pc:docMk/>
            <pc:sldMk cId="2956485318" sldId="1104"/>
            <ac:spMk id="2" creationId="{18937BC5-C584-465A-8AE4-656A95DE8C5D}"/>
          </ac:spMkLst>
        </pc:spChg>
        <pc:spChg chg="mod">
          <ac:chgData name="ALESSI Lorenzo" userId="1ccfa87e-9b04-4c33-8185-ca8f0642b5ea" providerId="ADAL" clId="{1C892E8F-E192-4783-B1D7-9DCE4EFB734E}" dt="2022-11-07T14:16:24.678" v="9" actId="1076"/>
          <ac:spMkLst>
            <pc:docMk/>
            <pc:sldMk cId="2956485318" sldId="1104"/>
            <ac:spMk id="6" creationId="{A468E2BF-34D5-4846-8668-8D349860369A}"/>
          </ac:spMkLst>
        </pc:spChg>
        <pc:spChg chg="mod">
          <ac:chgData name="ALESSI Lorenzo" userId="1ccfa87e-9b04-4c33-8185-ca8f0642b5ea" providerId="ADAL" clId="{1C892E8F-E192-4783-B1D7-9DCE4EFB734E}" dt="2022-11-07T14:17:22.897" v="56" actId="20577"/>
          <ac:spMkLst>
            <pc:docMk/>
            <pc:sldMk cId="2956485318" sldId="1104"/>
            <ac:spMk id="9" creationId="{1DC64F76-642E-468E-BC4C-AF0322305B4F}"/>
          </ac:spMkLst>
        </pc:spChg>
        <pc:spChg chg="mod">
          <ac:chgData name="ALESSI Lorenzo" userId="1ccfa87e-9b04-4c33-8185-ca8f0642b5ea" providerId="ADAL" clId="{1C892E8F-E192-4783-B1D7-9DCE4EFB734E}" dt="2022-11-07T14:17:48.017" v="60" actId="255"/>
          <ac:spMkLst>
            <pc:docMk/>
            <pc:sldMk cId="2956485318" sldId="1104"/>
            <ac:spMk id="10" creationId="{AC740B99-BE4B-4900-A48F-9CF3102246B1}"/>
          </ac:spMkLst>
        </pc:spChg>
        <pc:spChg chg="mod">
          <ac:chgData name="ALESSI Lorenzo" userId="1ccfa87e-9b04-4c33-8185-ca8f0642b5ea" providerId="ADAL" clId="{1C892E8F-E192-4783-B1D7-9DCE4EFB734E}" dt="2022-11-07T14:17:51.382" v="61" actId="1076"/>
          <ac:spMkLst>
            <pc:docMk/>
            <pc:sldMk cId="2956485318" sldId="1104"/>
            <ac:spMk id="13" creationId="{AAC0A2CE-18E0-6B4B-8D9B-40242CD52B78}"/>
          </ac:spMkLst>
        </pc:spChg>
      </pc:sldChg>
      <pc:sldChg chg="modSp mod">
        <pc:chgData name="ALESSI Lorenzo" userId="1ccfa87e-9b04-4c33-8185-ca8f0642b5ea" providerId="ADAL" clId="{1C892E8F-E192-4783-B1D7-9DCE4EFB734E}" dt="2022-11-07T14:16:06.897" v="5" actId="113"/>
        <pc:sldMkLst>
          <pc:docMk/>
          <pc:sldMk cId="554990979" sldId="1138"/>
        </pc:sldMkLst>
        <pc:spChg chg="mod">
          <ac:chgData name="ALESSI Lorenzo" userId="1ccfa87e-9b04-4c33-8185-ca8f0642b5ea" providerId="ADAL" clId="{1C892E8F-E192-4783-B1D7-9DCE4EFB734E}" dt="2022-11-07T14:16:06.897" v="5" actId="113"/>
          <ac:spMkLst>
            <pc:docMk/>
            <pc:sldMk cId="554990979" sldId="1138"/>
            <ac:spMk id="2" creationId="{00000000-0000-0000-0000-000000000000}"/>
          </ac:spMkLst>
        </pc:spChg>
      </pc:sldChg>
      <pc:sldChg chg="addSp delSp modSp mod">
        <pc:chgData name="ALESSI Lorenzo" userId="1ccfa87e-9b04-4c33-8185-ca8f0642b5ea" providerId="ADAL" clId="{1C892E8F-E192-4783-B1D7-9DCE4EFB734E}" dt="2022-11-07T14:19:46.434" v="97"/>
        <pc:sldMkLst>
          <pc:docMk/>
          <pc:sldMk cId="3897574042" sldId="1148"/>
        </pc:sldMkLst>
        <pc:spChg chg="mod">
          <ac:chgData name="ALESSI Lorenzo" userId="1ccfa87e-9b04-4c33-8185-ca8f0642b5ea" providerId="ADAL" clId="{1C892E8F-E192-4783-B1D7-9DCE4EFB734E}" dt="2022-11-07T14:18:38.569" v="81" actId="113"/>
          <ac:spMkLst>
            <pc:docMk/>
            <pc:sldMk cId="3897574042" sldId="1148"/>
            <ac:spMk id="2" creationId="{18937BC5-C584-465A-8AE4-656A95DE8C5D}"/>
          </ac:spMkLst>
        </pc:spChg>
        <pc:spChg chg="add mod">
          <ac:chgData name="ALESSI Lorenzo" userId="1ccfa87e-9b04-4c33-8185-ca8f0642b5ea" providerId="ADAL" clId="{1C892E8F-E192-4783-B1D7-9DCE4EFB734E}" dt="2022-11-07T14:19:46.434" v="97"/>
          <ac:spMkLst>
            <pc:docMk/>
            <pc:sldMk cId="3897574042" sldId="1148"/>
            <ac:spMk id="7" creationId="{056EB84B-2BAC-4664-8F11-BA95356C7466}"/>
          </ac:spMkLst>
        </pc:spChg>
        <pc:spChg chg="del">
          <ac:chgData name="ALESSI Lorenzo" userId="1ccfa87e-9b04-4c33-8185-ca8f0642b5ea" providerId="ADAL" clId="{1C892E8F-E192-4783-B1D7-9DCE4EFB734E}" dt="2022-11-07T14:19:45.431" v="96" actId="478"/>
          <ac:spMkLst>
            <pc:docMk/>
            <pc:sldMk cId="3897574042" sldId="1148"/>
            <ac:spMk id="10" creationId="{D1EA011B-B9EC-4D7B-B0F2-FFE65132DC34}"/>
          </ac:spMkLst>
        </pc:spChg>
      </pc:sldChg>
      <pc:sldChg chg="addSp delSp modSp mod">
        <pc:chgData name="ALESSI Lorenzo" userId="1ccfa87e-9b04-4c33-8185-ca8f0642b5ea" providerId="ADAL" clId="{1C892E8F-E192-4783-B1D7-9DCE4EFB734E}" dt="2022-11-07T14:19:50.271" v="99"/>
        <pc:sldMkLst>
          <pc:docMk/>
          <pc:sldMk cId="3693457117" sldId="1151"/>
        </pc:sldMkLst>
        <pc:spChg chg="mod">
          <ac:chgData name="ALESSI Lorenzo" userId="1ccfa87e-9b04-4c33-8185-ca8f0642b5ea" providerId="ADAL" clId="{1C892E8F-E192-4783-B1D7-9DCE4EFB734E}" dt="2022-11-07T14:19:36.756" v="95" actId="20577"/>
          <ac:spMkLst>
            <pc:docMk/>
            <pc:sldMk cId="3693457117" sldId="1151"/>
            <ac:spMk id="2" creationId="{18937BC5-C584-465A-8AE4-656A95DE8C5D}"/>
          </ac:spMkLst>
        </pc:spChg>
        <pc:spChg chg="add mod">
          <ac:chgData name="ALESSI Lorenzo" userId="1ccfa87e-9b04-4c33-8185-ca8f0642b5ea" providerId="ADAL" clId="{1C892E8F-E192-4783-B1D7-9DCE4EFB734E}" dt="2022-11-07T14:19:50.271" v="99"/>
          <ac:spMkLst>
            <pc:docMk/>
            <pc:sldMk cId="3693457117" sldId="1151"/>
            <ac:spMk id="6" creationId="{6EA89949-3FE9-4B9A-9297-792145D7E0E1}"/>
          </ac:spMkLst>
        </pc:spChg>
        <pc:spChg chg="del">
          <ac:chgData name="ALESSI Lorenzo" userId="1ccfa87e-9b04-4c33-8185-ca8f0642b5ea" providerId="ADAL" clId="{1C892E8F-E192-4783-B1D7-9DCE4EFB734E}" dt="2022-11-07T14:19:49.604" v="98" actId="478"/>
          <ac:spMkLst>
            <pc:docMk/>
            <pc:sldMk cId="3693457117" sldId="1151"/>
            <ac:spMk id="8" creationId="{40BD571E-81CC-46CA-8CC3-A91FD0662879}"/>
          </ac:spMkLst>
        </pc:spChg>
      </pc:sldChg>
      <pc:sldChg chg="addSp delSp modSp mod">
        <pc:chgData name="ALESSI Lorenzo" userId="1ccfa87e-9b04-4c33-8185-ca8f0642b5ea" providerId="ADAL" clId="{1C892E8F-E192-4783-B1D7-9DCE4EFB734E}" dt="2022-11-07T14:20:41.089" v="111" actId="1076"/>
        <pc:sldMkLst>
          <pc:docMk/>
          <pc:sldMk cId="3167577889" sldId="1152"/>
        </pc:sldMkLst>
        <pc:spChg chg="mod">
          <ac:chgData name="ALESSI Lorenzo" userId="1ccfa87e-9b04-4c33-8185-ca8f0642b5ea" providerId="ADAL" clId="{1C892E8F-E192-4783-B1D7-9DCE4EFB734E}" dt="2022-11-07T14:20:29.701" v="108" actId="20577"/>
          <ac:spMkLst>
            <pc:docMk/>
            <pc:sldMk cId="3167577889" sldId="1152"/>
            <ac:spMk id="2" creationId="{18937BC5-C584-465A-8AE4-656A95DE8C5D}"/>
          </ac:spMkLst>
        </pc:spChg>
        <pc:spChg chg="add mod">
          <ac:chgData name="ALESSI Lorenzo" userId="1ccfa87e-9b04-4c33-8185-ca8f0642b5ea" providerId="ADAL" clId="{1C892E8F-E192-4783-B1D7-9DCE4EFB734E}" dt="2022-11-07T14:20:41.089" v="111" actId="1076"/>
          <ac:spMkLst>
            <pc:docMk/>
            <pc:sldMk cId="3167577889" sldId="1152"/>
            <ac:spMk id="6" creationId="{7E495546-C870-4F6A-A5B4-DC8D07D5F99A}"/>
          </ac:spMkLst>
        </pc:spChg>
        <pc:spChg chg="del">
          <ac:chgData name="ALESSI Lorenzo" userId="1ccfa87e-9b04-4c33-8185-ca8f0642b5ea" providerId="ADAL" clId="{1C892E8F-E192-4783-B1D7-9DCE4EFB734E}" dt="2022-11-07T14:20:38.297" v="109" actId="478"/>
          <ac:spMkLst>
            <pc:docMk/>
            <pc:sldMk cId="3167577889" sldId="1152"/>
            <ac:spMk id="8" creationId="{E9B8482F-C41D-4F9E-811C-43E3AC496889}"/>
          </ac:spMkLst>
        </pc:spChg>
      </pc:sldChg>
      <pc:sldChg chg="addSp delSp modSp mod">
        <pc:chgData name="ALESSI Lorenzo" userId="1ccfa87e-9b04-4c33-8185-ca8f0642b5ea" providerId="ADAL" clId="{1C892E8F-E192-4783-B1D7-9DCE4EFB734E}" dt="2022-11-07T14:22:11.977" v="139" actId="1076"/>
        <pc:sldMkLst>
          <pc:docMk/>
          <pc:sldMk cId="2399110368" sldId="1153"/>
        </pc:sldMkLst>
        <pc:spChg chg="mod">
          <ac:chgData name="ALESSI Lorenzo" userId="1ccfa87e-9b04-4c33-8185-ca8f0642b5ea" providerId="ADAL" clId="{1C892E8F-E192-4783-B1D7-9DCE4EFB734E}" dt="2022-11-07T14:21:12.984" v="115" actId="21"/>
          <ac:spMkLst>
            <pc:docMk/>
            <pc:sldMk cId="2399110368" sldId="1153"/>
            <ac:spMk id="2" creationId="{18937BC5-C584-465A-8AE4-656A95DE8C5D}"/>
          </ac:spMkLst>
        </pc:spChg>
        <pc:spChg chg="add mod">
          <ac:chgData name="ALESSI Lorenzo" userId="1ccfa87e-9b04-4c33-8185-ca8f0642b5ea" providerId="ADAL" clId="{1C892E8F-E192-4783-B1D7-9DCE4EFB734E}" dt="2022-11-07T14:20:58.275" v="113"/>
          <ac:spMkLst>
            <pc:docMk/>
            <pc:sldMk cId="2399110368" sldId="1153"/>
            <ac:spMk id="6" creationId="{06661236-27CE-4D52-8403-C5A07999C264}"/>
          </ac:spMkLst>
        </pc:spChg>
        <pc:spChg chg="del">
          <ac:chgData name="ALESSI Lorenzo" userId="1ccfa87e-9b04-4c33-8185-ca8f0642b5ea" providerId="ADAL" clId="{1C892E8F-E192-4783-B1D7-9DCE4EFB734E}" dt="2022-11-07T14:20:51.171" v="112" actId="478"/>
          <ac:spMkLst>
            <pc:docMk/>
            <pc:sldMk cId="2399110368" sldId="1153"/>
            <ac:spMk id="8" creationId="{21848CFB-0FB8-40E5-8269-52E1335BF1BF}"/>
          </ac:spMkLst>
        </pc:spChg>
        <pc:spChg chg="add mod">
          <ac:chgData name="ALESSI Lorenzo" userId="1ccfa87e-9b04-4c33-8185-ca8f0642b5ea" providerId="ADAL" clId="{1C892E8F-E192-4783-B1D7-9DCE4EFB734E}" dt="2022-11-07T14:22:11.977" v="139" actId="1076"/>
          <ac:spMkLst>
            <pc:docMk/>
            <pc:sldMk cId="2399110368" sldId="1153"/>
            <ac:spMk id="9" creationId="{2C6BCC23-11A6-4168-ADF9-C5B100EFE8E4}"/>
          </ac:spMkLst>
        </pc:spChg>
        <pc:picChg chg="mod">
          <ac:chgData name="ALESSI Lorenzo" userId="1ccfa87e-9b04-4c33-8185-ca8f0642b5ea" providerId="ADAL" clId="{1C892E8F-E192-4783-B1D7-9DCE4EFB734E}" dt="2022-11-07T14:21:45.288" v="123" actId="1076"/>
          <ac:picMkLst>
            <pc:docMk/>
            <pc:sldMk cId="2399110368" sldId="1153"/>
            <ac:picMk id="5" creationId="{2019542D-B572-456F-BC74-C886826A9237}"/>
          </ac:picMkLst>
        </pc:picChg>
      </pc:sldChg>
    </pc:docChg>
  </pc:docChgLst>
  <pc:docChgLst>
    <pc:chgData name="ALESSI Lorenzo" userId="1ccfa87e-9b04-4c33-8185-ca8f0642b5ea" providerId="ADAL" clId="{009E65BE-2483-4A47-B036-61E22CA77216}"/>
    <pc:docChg chg="undo custSel addSld delSld modSld">
      <pc:chgData name="ALESSI Lorenzo" userId="1ccfa87e-9b04-4c33-8185-ca8f0642b5ea" providerId="ADAL" clId="{009E65BE-2483-4A47-B036-61E22CA77216}" dt="2022-02-08T14:30:34.679" v="692" actId="20577"/>
      <pc:docMkLst>
        <pc:docMk/>
      </pc:docMkLst>
      <pc:sldChg chg="addSp delSp modSp mod">
        <pc:chgData name="ALESSI Lorenzo" userId="1ccfa87e-9b04-4c33-8185-ca8f0642b5ea" providerId="ADAL" clId="{009E65BE-2483-4A47-B036-61E22CA77216}" dt="2022-02-08T14:14:30.905" v="331" actId="20577"/>
        <pc:sldMkLst>
          <pc:docMk/>
          <pc:sldMk cId="2956485318" sldId="1104"/>
        </pc:sldMkLst>
        <pc:spChg chg="mod">
          <ac:chgData name="ALESSI Lorenzo" userId="1ccfa87e-9b04-4c33-8185-ca8f0642b5ea" providerId="ADAL" clId="{009E65BE-2483-4A47-B036-61E22CA77216}" dt="2022-02-08T14:14:30.905" v="331" actId="20577"/>
          <ac:spMkLst>
            <pc:docMk/>
            <pc:sldMk cId="2956485318" sldId="1104"/>
            <ac:spMk id="2" creationId="{18937BC5-C584-465A-8AE4-656A95DE8C5D}"/>
          </ac:spMkLst>
        </pc:spChg>
        <pc:spChg chg="mod">
          <ac:chgData name="ALESSI Lorenzo" userId="1ccfa87e-9b04-4c33-8185-ca8f0642b5ea" providerId="ADAL" clId="{009E65BE-2483-4A47-B036-61E22CA77216}" dt="2022-02-08T14:13:38.593" v="231" actId="1076"/>
          <ac:spMkLst>
            <pc:docMk/>
            <pc:sldMk cId="2956485318" sldId="1104"/>
            <ac:spMk id="6" creationId="{A468E2BF-34D5-4846-8668-8D349860369A}"/>
          </ac:spMkLst>
        </pc:spChg>
        <pc:spChg chg="mod">
          <ac:chgData name="ALESSI Lorenzo" userId="1ccfa87e-9b04-4c33-8185-ca8f0642b5ea" providerId="ADAL" clId="{009E65BE-2483-4A47-B036-61E22CA77216}" dt="2022-02-08T14:13:56.407" v="239" actId="20577"/>
          <ac:spMkLst>
            <pc:docMk/>
            <pc:sldMk cId="2956485318" sldId="1104"/>
            <ac:spMk id="10" creationId="{AC740B99-BE4B-4900-A48F-9CF3102246B1}"/>
          </ac:spMkLst>
        </pc:spChg>
        <pc:spChg chg="mod">
          <ac:chgData name="ALESSI Lorenzo" userId="1ccfa87e-9b04-4c33-8185-ca8f0642b5ea" providerId="ADAL" clId="{009E65BE-2483-4A47-B036-61E22CA77216}" dt="2022-02-08T14:14:03.073" v="241" actId="1076"/>
          <ac:spMkLst>
            <pc:docMk/>
            <pc:sldMk cId="2956485318" sldId="1104"/>
            <ac:spMk id="13" creationId="{AAC0A2CE-18E0-6B4B-8D9B-40242CD52B78}"/>
          </ac:spMkLst>
        </pc:spChg>
        <pc:picChg chg="del">
          <ac:chgData name="ALESSI Lorenzo" userId="1ccfa87e-9b04-4c33-8185-ca8f0642b5ea" providerId="ADAL" clId="{009E65BE-2483-4A47-B036-61E22CA77216}" dt="2022-02-08T12:50:19.785" v="218" actId="478"/>
          <ac:picMkLst>
            <pc:docMk/>
            <pc:sldMk cId="2956485318" sldId="1104"/>
            <ac:picMk id="4" creationId="{9AC3C2D1-5F16-4CD1-AE6E-FC4EB9C71ADD}"/>
          </ac:picMkLst>
        </pc:picChg>
        <pc:picChg chg="add mod modCrop">
          <ac:chgData name="ALESSI Lorenzo" userId="1ccfa87e-9b04-4c33-8185-ca8f0642b5ea" providerId="ADAL" clId="{009E65BE-2483-4A47-B036-61E22CA77216}" dt="2022-02-08T14:13:30.570" v="229" actId="1076"/>
          <ac:picMkLst>
            <pc:docMk/>
            <pc:sldMk cId="2956485318" sldId="1104"/>
            <ac:picMk id="5" creationId="{F29A2781-0FBD-4F7E-8463-12C0E9398CC9}"/>
          </ac:picMkLst>
        </pc:picChg>
      </pc:sldChg>
      <pc:sldChg chg="modSp mod">
        <pc:chgData name="ALESSI Lorenzo" userId="1ccfa87e-9b04-4c33-8185-ca8f0642b5ea" providerId="ADAL" clId="{009E65BE-2483-4A47-B036-61E22CA77216}" dt="2022-02-08T12:39:51.099" v="25" actId="20577"/>
        <pc:sldMkLst>
          <pc:docMk/>
          <pc:sldMk cId="554990979" sldId="1138"/>
        </pc:sldMkLst>
        <pc:spChg chg="mod">
          <ac:chgData name="ALESSI Lorenzo" userId="1ccfa87e-9b04-4c33-8185-ca8f0642b5ea" providerId="ADAL" clId="{009E65BE-2483-4A47-B036-61E22CA77216}" dt="2022-02-08T12:39:51.099" v="25" actId="20577"/>
          <ac:spMkLst>
            <pc:docMk/>
            <pc:sldMk cId="554990979" sldId="1138"/>
            <ac:spMk id="2" creationId="{00000000-0000-0000-0000-000000000000}"/>
          </ac:spMkLst>
        </pc:spChg>
      </pc:sldChg>
      <pc:sldChg chg="addSp delSp modSp mod">
        <pc:chgData name="ALESSI Lorenzo" userId="1ccfa87e-9b04-4c33-8185-ca8f0642b5ea" providerId="ADAL" clId="{009E65BE-2483-4A47-B036-61E22CA77216}" dt="2022-02-08T14:26:14.161" v="508" actId="1076"/>
        <pc:sldMkLst>
          <pc:docMk/>
          <pc:sldMk cId="1185589835" sldId="1142"/>
        </pc:sldMkLst>
        <pc:spChg chg="del">
          <ac:chgData name="ALESSI Lorenzo" userId="1ccfa87e-9b04-4c33-8185-ca8f0642b5ea" providerId="ADAL" clId="{009E65BE-2483-4A47-B036-61E22CA77216}" dt="2022-02-08T14:25:49.193" v="502" actId="478"/>
          <ac:spMkLst>
            <pc:docMk/>
            <pc:sldMk cId="1185589835" sldId="1142"/>
            <ac:spMk id="2" creationId="{18937BC5-C584-465A-8AE4-656A95DE8C5D}"/>
          </ac:spMkLst>
        </pc:spChg>
        <pc:spChg chg="del">
          <ac:chgData name="ALESSI Lorenzo" userId="1ccfa87e-9b04-4c33-8185-ca8f0642b5ea" providerId="ADAL" clId="{009E65BE-2483-4A47-B036-61E22CA77216}" dt="2022-02-08T14:25:55.963" v="503" actId="478"/>
          <ac:spMkLst>
            <pc:docMk/>
            <pc:sldMk cId="1185589835" sldId="1142"/>
            <ac:spMk id="6" creationId="{A468E2BF-34D5-4846-8668-8D349860369A}"/>
          </ac:spMkLst>
        </pc:spChg>
        <pc:spChg chg="add mod">
          <ac:chgData name="ALESSI Lorenzo" userId="1ccfa87e-9b04-4c33-8185-ca8f0642b5ea" providerId="ADAL" clId="{009E65BE-2483-4A47-B036-61E22CA77216}" dt="2022-02-08T14:25:57.052" v="504"/>
          <ac:spMkLst>
            <pc:docMk/>
            <pc:sldMk cId="1185589835" sldId="1142"/>
            <ac:spMk id="7" creationId="{3C5A96CD-E970-4CEC-8685-6BA2883CDBA1}"/>
          </ac:spMkLst>
        </pc:spChg>
        <pc:picChg chg="add del">
          <ac:chgData name="ALESSI Lorenzo" userId="1ccfa87e-9b04-4c33-8185-ca8f0642b5ea" providerId="ADAL" clId="{009E65BE-2483-4A47-B036-61E22CA77216}" dt="2022-02-08T14:26:05.357" v="506" actId="478"/>
          <ac:picMkLst>
            <pc:docMk/>
            <pc:sldMk cId="1185589835" sldId="1142"/>
            <ac:picMk id="3" creationId="{B914607E-F88D-441D-80AB-4E289ADD35EF}"/>
          </ac:picMkLst>
        </pc:picChg>
        <pc:picChg chg="del">
          <ac:chgData name="ALESSI Lorenzo" userId="1ccfa87e-9b04-4c33-8185-ca8f0642b5ea" providerId="ADAL" clId="{009E65BE-2483-4A47-B036-61E22CA77216}" dt="2022-02-08T14:24:36.954" v="501" actId="478"/>
          <ac:picMkLst>
            <pc:docMk/>
            <pc:sldMk cId="1185589835" sldId="1142"/>
            <ac:picMk id="4" creationId="{ADAEB787-49C0-4F02-A76F-FF8DB10CA986}"/>
          </ac:picMkLst>
        </pc:picChg>
        <pc:picChg chg="add mod">
          <ac:chgData name="ALESSI Lorenzo" userId="1ccfa87e-9b04-4c33-8185-ca8f0642b5ea" providerId="ADAL" clId="{009E65BE-2483-4A47-B036-61E22CA77216}" dt="2022-02-08T14:26:14.161" v="508" actId="1076"/>
          <ac:picMkLst>
            <pc:docMk/>
            <pc:sldMk cId="1185589835" sldId="1142"/>
            <ac:picMk id="8" creationId="{2ED30517-6F57-4BEF-8984-AEE125380D80}"/>
          </ac:picMkLst>
        </pc:picChg>
      </pc:sldChg>
      <pc:sldChg chg="del">
        <pc:chgData name="ALESSI Lorenzo" userId="1ccfa87e-9b04-4c33-8185-ca8f0642b5ea" providerId="ADAL" clId="{009E65BE-2483-4A47-B036-61E22CA77216}" dt="2022-02-08T14:30:09.121" v="687" actId="47"/>
        <pc:sldMkLst>
          <pc:docMk/>
          <pc:sldMk cId="4091726381" sldId="1143"/>
        </pc:sldMkLst>
      </pc:sldChg>
      <pc:sldChg chg="del">
        <pc:chgData name="ALESSI Lorenzo" userId="1ccfa87e-9b04-4c33-8185-ca8f0642b5ea" providerId="ADAL" clId="{009E65BE-2483-4A47-B036-61E22CA77216}" dt="2022-02-08T14:30:10.536" v="688" actId="47"/>
        <pc:sldMkLst>
          <pc:docMk/>
          <pc:sldMk cId="152342731" sldId="1144"/>
        </pc:sldMkLst>
      </pc:sldChg>
      <pc:sldChg chg="del">
        <pc:chgData name="ALESSI Lorenzo" userId="1ccfa87e-9b04-4c33-8185-ca8f0642b5ea" providerId="ADAL" clId="{009E65BE-2483-4A47-B036-61E22CA77216}" dt="2022-02-08T14:30:11.563" v="689" actId="47"/>
        <pc:sldMkLst>
          <pc:docMk/>
          <pc:sldMk cId="1622421373" sldId="1145"/>
        </pc:sldMkLst>
      </pc:sldChg>
      <pc:sldChg chg="del">
        <pc:chgData name="ALESSI Lorenzo" userId="1ccfa87e-9b04-4c33-8185-ca8f0642b5ea" providerId="ADAL" clId="{009E65BE-2483-4A47-B036-61E22CA77216}" dt="2022-02-08T14:30:12.786" v="690" actId="47"/>
        <pc:sldMkLst>
          <pc:docMk/>
          <pc:sldMk cId="3910054566" sldId="1146"/>
        </pc:sldMkLst>
      </pc:sldChg>
      <pc:sldChg chg="del">
        <pc:chgData name="ALESSI Lorenzo" userId="1ccfa87e-9b04-4c33-8185-ca8f0642b5ea" providerId="ADAL" clId="{009E65BE-2483-4A47-B036-61E22CA77216}" dt="2022-02-08T14:30:18.313" v="691" actId="47"/>
        <pc:sldMkLst>
          <pc:docMk/>
          <pc:sldMk cId="920493671" sldId="1147"/>
        </pc:sldMkLst>
      </pc:sldChg>
      <pc:sldChg chg="addSp delSp modSp add mod">
        <pc:chgData name="ALESSI Lorenzo" userId="1ccfa87e-9b04-4c33-8185-ca8f0642b5ea" providerId="ADAL" clId="{009E65BE-2483-4A47-B036-61E22CA77216}" dt="2022-02-08T14:30:34.679" v="692" actId="20577"/>
        <pc:sldMkLst>
          <pc:docMk/>
          <pc:sldMk cId="3897574042" sldId="1148"/>
        </pc:sldMkLst>
        <pc:spChg chg="mod">
          <ac:chgData name="ALESSI Lorenzo" userId="1ccfa87e-9b04-4c33-8185-ca8f0642b5ea" providerId="ADAL" clId="{009E65BE-2483-4A47-B036-61E22CA77216}" dt="2022-02-08T14:30:34.679" v="692" actId="20577"/>
          <ac:spMkLst>
            <pc:docMk/>
            <pc:sldMk cId="3897574042" sldId="1148"/>
            <ac:spMk id="2" creationId="{18937BC5-C584-465A-8AE4-656A95DE8C5D}"/>
          </ac:spMkLst>
        </pc:spChg>
        <pc:spChg chg="del">
          <ac:chgData name="ALESSI Lorenzo" userId="1ccfa87e-9b04-4c33-8185-ca8f0642b5ea" providerId="ADAL" clId="{009E65BE-2483-4A47-B036-61E22CA77216}" dt="2022-02-08T14:16:14.561" v="339" actId="478"/>
          <ac:spMkLst>
            <pc:docMk/>
            <pc:sldMk cId="3897574042" sldId="1148"/>
            <ac:spMk id="10" creationId="{AC740B99-BE4B-4900-A48F-9CF3102246B1}"/>
          </ac:spMkLst>
        </pc:spChg>
        <pc:spChg chg="del">
          <ac:chgData name="ALESSI Lorenzo" userId="1ccfa87e-9b04-4c33-8185-ca8f0642b5ea" providerId="ADAL" clId="{009E65BE-2483-4A47-B036-61E22CA77216}" dt="2022-02-08T14:16:09.031" v="336" actId="478"/>
          <ac:spMkLst>
            <pc:docMk/>
            <pc:sldMk cId="3897574042" sldId="1148"/>
            <ac:spMk id="13" creationId="{AAC0A2CE-18E0-6B4B-8D9B-40242CD52B78}"/>
          </ac:spMkLst>
        </pc:spChg>
        <pc:picChg chg="del">
          <ac:chgData name="ALESSI Lorenzo" userId="1ccfa87e-9b04-4c33-8185-ca8f0642b5ea" providerId="ADAL" clId="{009E65BE-2483-4A47-B036-61E22CA77216}" dt="2022-02-08T14:14:37.753" v="332" actId="478"/>
          <ac:picMkLst>
            <pc:docMk/>
            <pc:sldMk cId="3897574042" sldId="1148"/>
            <ac:picMk id="4" creationId="{9AC3C2D1-5F16-4CD1-AE6E-FC4EB9C71ADD}"/>
          </ac:picMkLst>
        </pc:picChg>
        <pc:picChg chg="add mod modCrop">
          <ac:chgData name="ALESSI Lorenzo" userId="1ccfa87e-9b04-4c33-8185-ca8f0642b5ea" providerId="ADAL" clId="{009E65BE-2483-4A47-B036-61E22CA77216}" dt="2022-02-08T14:22:54.954" v="462" actId="1076"/>
          <ac:picMkLst>
            <pc:docMk/>
            <pc:sldMk cId="3897574042" sldId="1148"/>
            <ac:picMk id="5" creationId="{375B1BA8-AF26-4250-AE87-0F6EF8E78FBA}"/>
          </ac:picMkLst>
        </pc:picChg>
      </pc:sldChg>
      <pc:sldChg chg="addSp delSp modSp add mod">
        <pc:chgData name="ALESSI Lorenzo" userId="1ccfa87e-9b04-4c33-8185-ca8f0642b5ea" providerId="ADAL" clId="{009E65BE-2483-4A47-B036-61E22CA77216}" dt="2022-02-08T14:29:54.116" v="686" actId="1076"/>
        <pc:sldMkLst>
          <pc:docMk/>
          <pc:sldMk cId="627627771" sldId="1149"/>
        </pc:sldMkLst>
        <pc:spChg chg="add mod">
          <ac:chgData name="ALESSI Lorenzo" userId="1ccfa87e-9b04-4c33-8185-ca8f0642b5ea" providerId="ADAL" clId="{009E65BE-2483-4A47-B036-61E22CA77216}" dt="2022-02-08T14:29:54.116" v="686" actId="1076"/>
          <ac:spMkLst>
            <pc:docMk/>
            <pc:sldMk cId="627627771" sldId="1149"/>
            <ac:spMk id="10" creationId="{866504EA-5ACB-41D2-810D-46AB71EFEA95}"/>
          </ac:spMkLst>
        </pc:spChg>
        <pc:spChg chg="del mod">
          <ac:chgData name="ALESSI Lorenzo" userId="1ccfa87e-9b04-4c33-8185-ca8f0642b5ea" providerId="ADAL" clId="{009E65BE-2483-4A47-B036-61E22CA77216}" dt="2022-02-08T14:28:28.073" v="541" actId="478"/>
          <ac:spMkLst>
            <pc:docMk/>
            <pc:sldMk cId="627627771" sldId="1149"/>
            <ac:spMk id="22" creationId="{60CAFE09-175C-3E4B-92F9-E9E23D85AB3D}"/>
          </ac:spMkLst>
        </pc:spChg>
        <pc:picChg chg="add mod">
          <ac:chgData name="ALESSI Lorenzo" userId="1ccfa87e-9b04-4c33-8185-ca8f0642b5ea" providerId="ADAL" clId="{009E65BE-2483-4A47-B036-61E22CA77216}" dt="2022-02-08T14:29:47.500" v="684" actId="1076"/>
          <ac:picMkLst>
            <pc:docMk/>
            <pc:sldMk cId="627627771" sldId="1149"/>
            <ac:picMk id="3" creationId="{DFF27865-126F-43AC-91C3-053290E2E10F}"/>
          </ac:picMkLst>
        </pc:picChg>
        <pc:picChg chg="add mod">
          <ac:chgData name="ALESSI Lorenzo" userId="1ccfa87e-9b04-4c33-8185-ca8f0642b5ea" providerId="ADAL" clId="{009E65BE-2483-4A47-B036-61E22CA77216}" dt="2022-02-08T14:29:50.613" v="685" actId="14100"/>
          <ac:picMkLst>
            <pc:docMk/>
            <pc:sldMk cId="627627771" sldId="1149"/>
            <ac:picMk id="5" creationId="{DD3BD2FC-E4E9-4007-A5A0-82375D0DA2EF}"/>
          </ac:picMkLst>
        </pc:picChg>
        <pc:picChg chg="del">
          <ac:chgData name="ALESSI Lorenzo" userId="1ccfa87e-9b04-4c33-8185-ca8f0642b5ea" providerId="ADAL" clId="{009E65BE-2483-4A47-B036-61E22CA77216}" dt="2022-02-08T14:26:34.429" v="510" actId="478"/>
          <ac:picMkLst>
            <pc:docMk/>
            <pc:sldMk cId="627627771" sldId="1149"/>
            <ac:picMk id="8" creationId="{2ED30517-6F57-4BEF-8984-AEE125380D80}"/>
          </ac:picMkLst>
        </pc:picChg>
      </pc:sldChg>
    </pc:docChg>
  </pc:docChgLst>
  <pc:docChgLst>
    <pc:chgData name="ALESSI Lorenzo" userId="1ccfa87e-9b04-4c33-8185-ca8f0642b5ea" providerId="ADAL" clId="{1ADC0AC3-60B9-4A2B-8683-74424913F39F}"/>
    <pc:docChg chg="undo custSel addSld delSld modSld">
      <pc:chgData name="ALESSI Lorenzo" userId="1ccfa87e-9b04-4c33-8185-ca8f0642b5ea" providerId="ADAL" clId="{1ADC0AC3-60B9-4A2B-8683-74424913F39F}" dt="2021-08-06T07:30:18.597" v="1534" actId="1076"/>
      <pc:docMkLst>
        <pc:docMk/>
      </pc:docMkLst>
      <pc:sldChg chg="addSp delSp modSp mod">
        <pc:chgData name="ALESSI Lorenzo" userId="1ccfa87e-9b04-4c33-8185-ca8f0642b5ea" providerId="ADAL" clId="{1ADC0AC3-60B9-4A2B-8683-74424913F39F}" dt="2021-08-06T07:13:23.439" v="914" actId="1076"/>
        <pc:sldMkLst>
          <pc:docMk/>
          <pc:sldMk cId="2956485318" sldId="1104"/>
        </pc:sldMkLst>
        <pc:spChg chg="mod">
          <ac:chgData name="ALESSI Lorenzo" userId="1ccfa87e-9b04-4c33-8185-ca8f0642b5ea" providerId="ADAL" clId="{1ADC0AC3-60B9-4A2B-8683-74424913F39F}" dt="2021-08-06T06:03:16.552" v="841" actId="33524"/>
          <ac:spMkLst>
            <pc:docMk/>
            <pc:sldMk cId="2956485318" sldId="1104"/>
            <ac:spMk id="2" creationId="{18937BC5-C584-465A-8AE4-656A95DE8C5D}"/>
          </ac:spMkLst>
        </pc:spChg>
        <pc:spChg chg="mod">
          <ac:chgData name="ALESSI Lorenzo" userId="1ccfa87e-9b04-4c33-8185-ca8f0642b5ea" providerId="ADAL" clId="{1ADC0AC3-60B9-4A2B-8683-74424913F39F}" dt="2021-07-28T16:10:25.618" v="79" actId="20577"/>
          <ac:spMkLst>
            <pc:docMk/>
            <pc:sldMk cId="2956485318" sldId="1104"/>
            <ac:spMk id="6" creationId="{A468E2BF-34D5-4846-8668-8D349860369A}"/>
          </ac:spMkLst>
        </pc:spChg>
        <pc:spChg chg="mod">
          <ac:chgData name="ALESSI Lorenzo" userId="1ccfa87e-9b04-4c33-8185-ca8f0642b5ea" providerId="ADAL" clId="{1ADC0AC3-60B9-4A2B-8683-74424913F39F}" dt="2021-08-06T06:03:51.939" v="847" actId="20577"/>
          <ac:spMkLst>
            <pc:docMk/>
            <pc:sldMk cId="2956485318" sldId="1104"/>
            <ac:spMk id="10" creationId="{AC740B99-BE4B-4900-A48F-9CF3102246B1}"/>
          </ac:spMkLst>
        </pc:spChg>
        <pc:spChg chg="mod">
          <ac:chgData name="ALESSI Lorenzo" userId="1ccfa87e-9b04-4c33-8185-ca8f0642b5ea" providerId="ADAL" clId="{1ADC0AC3-60B9-4A2B-8683-74424913F39F}" dt="2021-08-06T06:03:32.248" v="842" actId="1076"/>
          <ac:spMkLst>
            <pc:docMk/>
            <pc:sldMk cId="2956485318" sldId="1104"/>
            <ac:spMk id="13" creationId="{AAC0A2CE-18E0-6B4B-8D9B-40242CD52B78}"/>
          </ac:spMkLst>
        </pc:spChg>
        <pc:picChg chg="del">
          <ac:chgData name="ALESSI Lorenzo" userId="1ccfa87e-9b04-4c33-8185-ca8f0642b5ea" providerId="ADAL" clId="{1ADC0AC3-60B9-4A2B-8683-74424913F39F}" dt="2021-08-06T06:10:51.070" v="906" actId="478"/>
          <ac:picMkLst>
            <pc:docMk/>
            <pc:sldMk cId="2956485318" sldId="1104"/>
            <ac:picMk id="3" creationId="{0674F098-8E32-46DF-8B28-488BAB9B1868}"/>
          </ac:picMkLst>
        </pc:picChg>
        <pc:picChg chg="add mod modCrop">
          <ac:chgData name="ALESSI Lorenzo" userId="1ccfa87e-9b04-4c33-8185-ca8f0642b5ea" providerId="ADAL" clId="{1ADC0AC3-60B9-4A2B-8683-74424913F39F}" dt="2021-08-06T07:13:23.439" v="914" actId="1076"/>
          <ac:picMkLst>
            <pc:docMk/>
            <pc:sldMk cId="2956485318" sldId="1104"/>
            <ac:picMk id="4" creationId="{9AC3C2D1-5F16-4CD1-AE6E-FC4EB9C71ADD}"/>
          </ac:picMkLst>
        </pc:picChg>
        <pc:picChg chg="del mod">
          <ac:chgData name="ALESSI Lorenzo" userId="1ccfa87e-9b04-4c33-8185-ca8f0642b5ea" providerId="ADAL" clId="{1ADC0AC3-60B9-4A2B-8683-74424913F39F}" dt="2021-07-28T16:10:09.302" v="56" actId="478"/>
          <ac:picMkLst>
            <pc:docMk/>
            <pc:sldMk cId="2956485318" sldId="1104"/>
            <ac:picMk id="9" creationId="{45D88C93-E4B8-46B3-A413-866D766ABFE3}"/>
          </ac:picMkLst>
        </pc:picChg>
      </pc:sldChg>
      <pc:sldChg chg="del">
        <pc:chgData name="ALESSI Lorenzo" userId="1ccfa87e-9b04-4c33-8185-ca8f0642b5ea" providerId="ADAL" clId="{1ADC0AC3-60B9-4A2B-8683-74424913F39F}" dt="2021-08-02T14:12:18.629" v="839" actId="47"/>
        <pc:sldMkLst>
          <pc:docMk/>
          <pc:sldMk cId="4109571076" sldId="1137"/>
        </pc:sldMkLst>
      </pc:sldChg>
      <pc:sldChg chg="modSp mod">
        <pc:chgData name="ALESSI Lorenzo" userId="1ccfa87e-9b04-4c33-8185-ca8f0642b5ea" providerId="ADAL" clId="{1ADC0AC3-60B9-4A2B-8683-74424913F39F}" dt="2021-08-02T12:57:16.835" v="81" actId="313"/>
        <pc:sldMkLst>
          <pc:docMk/>
          <pc:sldMk cId="554990979" sldId="1138"/>
        </pc:sldMkLst>
        <pc:spChg chg="mod">
          <ac:chgData name="ALESSI Lorenzo" userId="1ccfa87e-9b04-4c33-8185-ca8f0642b5ea" providerId="ADAL" clId="{1ADC0AC3-60B9-4A2B-8683-74424913F39F}" dt="2021-08-02T12:57:16.835" v="81" actId="313"/>
          <ac:spMkLst>
            <pc:docMk/>
            <pc:sldMk cId="554990979" sldId="1138"/>
            <ac:spMk id="2" creationId="{00000000-0000-0000-0000-000000000000}"/>
          </ac:spMkLst>
        </pc:spChg>
      </pc:sldChg>
      <pc:sldChg chg="del">
        <pc:chgData name="ALESSI Lorenzo" userId="1ccfa87e-9b04-4c33-8185-ca8f0642b5ea" providerId="ADAL" clId="{1ADC0AC3-60B9-4A2B-8683-74424913F39F}" dt="2021-08-02T14:12:21.917" v="840" actId="47"/>
        <pc:sldMkLst>
          <pc:docMk/>
          <pc:sldMk cId="42823487" sldId="1139"/>
        </pc:sldMkLst>
      </pc:sldChg>
      <pc:sldChg chg="del">
        <pc:chgData name="ALESSI Lorenzo" userId="1ccfa87e-9b04-4c33-8185-ca8f0642b5ea" providerId="ADAL" clId="{1ADC0AC3-60B9-4A2B-8683-74424913F39F}" dt="2021-08-02T13:54:48.372" v="781" actId="47"/>
        <pc:sldMkLst>
          <pc:docMk/>
          <pc:sldMk cId="1489487832" sldId="1141"/>
        </pc:sldMkLst>
      </pc:sldChg>
      <pc:sldChg chg="addSp delSp modSp add mod">
        <pc:chgData name="ALESSI Lorenzo" userId="1ccfa87e-9b04-4c33-8185-ca8f0642b5ea" providerId="ADAL" clId="{1ADC0AC3-60B9-4A2B-8683-74424913F39F}" dt="2021-08-06T07:13:43.584" v="919" actId="14100"/>
        <pc:sldMkLst>
          <pc:docMk/>
          <pc:sldMk cId="1185589835" sldId="1142"/>
        </pc:sldMkLst>
        <pc:spChg chg="mod">
          <ac:chgData name="ALESSI Lorenzo" userId="1ccfa87e-9b04-4c33-8185-ca8f0642b5ea" providerId="ADAL" clId="{1ADC0AC3-60B9-4A2B-8683-74424913F39F}" dt="2021-08-06T07:13:34.250" v="915" actId="255"/>
          <ac:spMkLst>
            <pc:docMk/>
            <pc:sldMk cId="1185589835" sldId="1142"/>
            <ac:spMk id="2" creationId="{18937BC5-C584-465A-8AE4-656A95DE8C5D}"/>
          </ac:spMkLst>
        </pc:spChg>
        <pc:spChg chg="mod">
          <ac:chgData name="ALESSI Lorenzo" userId="1ccfa87e-9b04-4c33-8185-ca8f0642b5ea" providerId="ADAL" clId="{1ADC0AC3-60B9-4A2B-8683-74424913F39F}" dt="2021-08-06T07:13:40.441" v="917" actId="1076"/>
          <ac:spMkLst>
            <pc:docMk/>
            <pc:sldMk cId="1185589835" sldId="1142"/>
            <ac:spMk id="6" creationId="{A468E2BF-34D5-4846-8668-8D349860369A}"/>
          </ac:spMkLst>
        </pc:spChg>
        <pc:spChg chg="del">
          <ac:chgData name="ALESSI Lorenzo" userId="1ccfa87e-9b04-4c33-8185-ca8f0642b5ea" providerId="ADAL" clId="{1ADC0AC3-60B9-4A2B-8683-74424913F39F}" dt="2021-08-02T13:46:41.089" v="409" actId="478"/>
          <ac:spMkLst>
            <pc:docMk/>
            <pc:sldMk cId="1185589835" sldId="1142"/>
            <ac:spMk id="10" creationId="{AC740B99-BE4B-4900-A48F-9CF3102246B1}"/>
          </ac:spMkLst>
        </pc:spChg>
        <pc:spChg chg="del">
          <ac:chgData name="ALESSI Lorenzo" userId="1ccfa87e-9b04-4c33-8185-ca8f0642b5ea" providerId="ADAL" clId="{1ADC0AC3-60B9-4A2B-8683-74424913F39F}" dt="2021-08-02T13:46:38.772" v="408" actId="478"/>
          <ac:spMkLst>
            <pc:docMk/>
            <pc:sldMk cId="1185589835" sldId="1142"/>
            <ac:spMk id="13" creationId="{AAC0A2CE-18E0-6B4B-8D9B-40242CD52B78}"/>
          </ac:spMkLst>
        </pc:spChg>
        <pc:picChg chg="add del mod">
          <ac:chgData name="ALESSI Lorenzo" userId="1ccfa87e-9b04-4c33-8185-ca8f0642b5ea" providerId="ADAL" clId="{1ADC0AC3-60B9-4A2B-8683-74424913F39F}" dt="2021-08-06T06:09:39.078" v="887" actId="478"/>
          <ac:picMkLst>
            <pc:docMk/>
            <pc:sldMk cId="1185589835" sldId="1142"/>
            <ac:picMk id="3" creationId="{0674F098-8E32-46DF-8B28-488BAB9B1868}"/>
          </ac:picMkLst>
        </pc:picChg>
        <pc:picChg chg="add mod modCrop">
          <ac:chgData name="ALESSI Lorenzo" userId="1ccfa87e-9b04-4c33-8185-ca8f0642b5ea" providerId="ADAL" clId="{1ADC0AC3-60B9-4A2B-8683-74424913F39F}" dt="2021-08-06T07:13:43.584" v="919" actId="14100"/>
          <ac:picMkLst>
            <pc:docMk/>
            <pc:sldMk cId="1185589835" sldId="1142"/>
            <ac:picMk id="4" creationId="{ADAEB787-49C0-4F02-A76F-FF8DB10CA986}"/>
          </ac:picMkLst>
        </pc:picChg>
      </pc:sldChg>
      <pc:sldChg chg="delSp modSp add mod">
        <pc:chgData name="ALESSI Lorenzo" userId="1ccfa87e-9b04-4c33-8185-ca8f0642b5ea" providerId="ADAL" clId="{1ADC0AC3-60B9-4A2B-8683-74424913F39F}" dt="2021-08-06T07:14:20.517" v="932" actId="20577"/>
        <pc:sldMkLst>
          <pc:docMk/>
          <pc:sldMk cId="4091726381" sldId="1143"/>
        </pc:sldMkLst>
        <pc:spChg chg="mod">
          <ac:chgData name="ALESSI Lorenzo" userId="1ccfa87e-9b04-4c33-8185-ca8f0642b5ea" providerId="ADAL" clId="{1ADC0AC3-60B9-4A2B-8683-74424913F39F}" dt="2021-08-06T07:14:20.517" v="932" actId="20577"/>
          <ac:spMkLst>
            <pc:docMk/>
            <pc:sldMk cId="4091726381" sldId="1143"/>
            <ac:spMk id="2" creationId="{18937BC5-C584-465A-8AE4-656A95DE8C5D}"/>
          </ac:spMkLst>
        </pc:spChg>
        <pc:picChg chg="del">
          <ac:chgData name="ALESSI Lorenzo" userId="1ccfa87e-9b04-4c33-8185-ca8f0642b5ea" providerId="ADAL" clId="{1ADC0AC3-60B9-4A2B-8683-74424913F39F}" dt="2021-08-02T13:54:39.352" v="779" actId="478"/>
          <ac:picMkLst>
            <pc:docMk/>
            <pc:sldMk cId="4091726381" sldId="1143"/>
            <ac:picMk id="3" creationId="{0674F098-8E32-46DF-8B28-488BAB9B1868}"/>
          </ac:picMkLst>
        </pc:picChg>
      </pc:sldChg>
      <pc:sldChg chg="addSp modSp add mod">
        <pc:chgData name="ALESSI Lorenzo" userId="1ccfa87e-9b04-4c33-8185-ca8f0642b5ea" providerId="ADAL" clId="{1ADC0AC3-60B9-4A2B-8683-74424913F39F}" dt="2021-08-06T07:16:28.173" v="1020" actId="1076"/>
        <pc:sldMkLst>
          <pc:docMk/>
          <pc:sldMk cId="152342731" sldId="1144"/>
        </pc:sldMkLst>
        <pc:spChg chg="mod">
          <ac:chgData name="ALESSI Lorenzo" userId="1ccfa87e-9b04-4c33-8185-ca8f0642b5ea" providerId="ADAL" clId="{1ADC0AC3-60B9-4A2B-8683-74424913F39F}" dt="2021-08-02T13:57:55.866" v="783" actId="20577"/>
          <ac:spMkLst>
            <pc:docMk/>
            <pc:sldMk cId="152342731" sldId="1144"/>
            <ac:spMk id="2" creationId="{18937BC5-C584-465A-8AE4-656A95DE8C5D}"/>
          </ac:spMkLst>
        </pc:spChg>
        <pc:spChg chg="add mod">
          <ac:chgData name="ALESSI Lorenzo" userId="1ccfa87e-9b04-4c33-8185-ca8f0642b5ea" providerId="ADAL" clId="{1ADC0AC3-60B9-4A2B-8683-74424913F39F}" dt="2021-08-06T07:16:16.176" v="1019" actId="20577"/>
          <ac:spMkLst>
            <pc:docMk/>
            <pc:sldMk cId="152342731" sldId="1144"/>
            <ac:spMk id="7" creationId="{3CBE8112-3E8D-4294-BFCC-C200E87FFBE5}"/>
          </ac:spMkLst>
        </pc:spChg>
        <pc:picChg chg="add mod">
          <ac:chgData name="ALESSI Lorenzo" userId="1ccfa87e-9b04-4c33-8185-ca8f0642b5ea" providerId="ADAL" clId="{1ADC0AC3-60B9-4A2B-8683-74424913F39F}" dt="2021-08-06T07:16:28.173" v="1020" actId="1076"/>
          <ac:picMkLst>
            <pc:docMk/>
            <pc:sldMk cId="152342731" sldId="1144"/>
            <ac:picMk id="3" creationId="{4D8D75E0-4604-4420-86FA-15B929BD6478}"/>
          </ac:picMkLst>
        </pc:picChg>
      </pc:sldChg>
      <pc:sldChg chg="addSp modSp add mod">
        <pc:chgData name="ALESSI Lorenzo" userId="1ccfa87e-9b04-4c33-8185-ca8f0642b5ea" providerId="ADAL" clId="{1ADC0AC3-60B9-4A2B-8683-74424913F39F}" dt="2021-08-06T07:17:26.207" v="1036" actId="20577"/>
        <pc:sldMkLst>
          <pc:docMk/>
          <pc:sldMk cId="1622421373" sldId="1145"/>
        </pc:sldMkLst>
        <pc:spChg chg="mod">
          <ac:chgData name="ALESSI Lorenzo" userId="1ccfa87e-9b04-4c33-8185-ca8f0642b5ea" providerId="ADAL" clId="{1ADC0AC3-60B9-4A2B-8683-74424913F39F}" dt="2021-08-06T07:17:26.207" v="1036" actId="20577"/>
          <ac:spMkLst>
            <pc:docMk/>
            <pc:sldMk cId="1622421373" sldId="1145"/>
            <ac:spMk id="7" creationId="{3CBE8112-3E8D-4294-BFCC-C200E87FFBE5}"/>
          </ac:spMkLst>
        </pc:spChg>
        <pc:picChg chg="add mod">
          <ac:chgData name="ALESSI Lorenzo" userId="1ccfa87e-9b04-4c33-8185-ca8f0642b5ea" providerId="ADAL" clId="{1ADC0AC3-60B9-4A2B-8683-74424913F39F}" dt="2021-08-06T07:16:31.212" v="1022" actId="1076"/>
          <ac:picMkLst>
            <pc:docMk/>
            <pc:sldMk cId="1622421373" sldId="1145"/>
            <ac:picMk id="8" creationId="{E2C76087-4E9C-4723-BEFB-3BC8BB2BE528}"/>
          </ac:picMkLst>
        </pc:picChg>
      </pc:sldChg>
      <pc:sldChg chg="addSp modSp add mod">
        <pc:chgData name="ALESSI Lorenzo" userId="1ccfa87e-9b04-4c33-8185-ca8f0642b5ea" providerId="ADAL" clId="{1ADC0AC3-60B9-4A2B-8683-74424913F39F}" dt="2021-08-06T07:27:29.428" v="1432" actId="20577"/>
        <pc:sldMkLst>
          <pc:docMk/>
          <pc:sldMk cId="3910054566" sldId="1146"/>
        </pc:sldMkLst>
        <pc:spChg chg="mod">
          <ac:chgData name="ALESSI Lorenzo" userId="1ccfa87e-9b04-4c33-8185-ca8f0642b5ea" providerId="ADAL" clId="{1ADC0AC3-60B9-4A2B-8683-74424913F39F}" dt="2021-08-06T07:27:29.428" v="1432" actId="20577"/>
          <ac:spMkLst>
            <pc:docMk/>
            <pc:sldMk cId="3910054566" sldId="1146"/>
            <ac:spMk id="7" creationId="{3CBE8112-3E8D-4294-BFCC-C200E87FFBE5}"/>
          </ac:spMkLst>
        </pc:spChg>
        <pc:picChg chg="add mod modCrop">
          <ac:chgData name="ALESSI Lorenzo" userId="1ccfa87e-9b04-4c33-8185-ca8f0642b5ea" providerId="ADAL" clId="{1ADC0AC3-60B9-4A2B-8683-74424913F39F}" dt="2021-08-06T07:27:21.601" v="1430" actId="1076"/>
          <ac:picMkLst>
            <pc:docMk/>
            <pc:sldMk cId="3910054566" sldId="1146"/>
            <ac:picMk id="3" creationId="{61EA8922-A54B-4D8B-A732-9BEB970ADF85}"/>
          </ac:picMkLst>
        </pc:picChg>
        <pc:picChg chg="add mod modCrop">
          <ac:chgData name="ALESSI Lorenzo" userId="1ccfa87e-9b04-4c33-8185-ca8f0642b5ea" providerId="ADAL" clId="{1ADC0AC3-60B9-4A2B-8683-74424913F39F}" dt="2021-08-06T07:27:23.354" v="1431" actId="1076"/>
          <ac:picMkLst>
            <pc:docMk/>
            <pc:sldMk cId="3910054566" sldId="1146"/>
            <ac:picMk id="4" creationId="{7831CE79-C057-453F-9174-1F1B9439CD04}"/>
          </ac:picMkLst>
        </pc:picChg>
      </pc:sldChg>
      <pc:sldChg chg="addSp delSp modSp add mod">
        <pc:chgData name="ALESSI Lorenzo" userId="1ccfa87e-9b04-4c33-8185-ca8f0642b5ea" providerId="ADAL" clId="{1ADC0AC3-60B9-4A2B-8683-74424913F39F}" dt="2021-08-06T07:30:18.597" v="1534" actId="1076"/>
        <pc:sldMkLst>
          <pc:docMk/>
          <pc:sldMk cId="920493671" sldId="1147"/>
        </pc:sldMkLst>
        <pc:spChg chg="del">
          <ac:chgData name="ALESSI Lorenzo" userId="1ccfa87e-9b04-4c33-8185-ca8f0642b5ea" providerId="ADAL" clId="{1ADC0AC3-60B9-4A2B-8683-74424913F39F}" dt="2021-08-02T14:08:45.033" v="837" actId="478"/>
          <ac:spMkLst>
            <pc:docMk/>
            <pc:sldMk cId="920493671" sldId="1147"/>
            <ac:spMk id="7" creationId="{3CBE8112-3E8D-4294-BFCC-C200E87FFBE5}"/>
          </ac:spMkLst>
        </pc:spChg>
        <pc:spChg chg="add mod">
          <ac:chgData name="ALESSI Lorenzo" userId="1ccfa87e-9b04-4c33-8185-ca8f0642b5ea" providerId="ADAL" clId="{1ADC0AC3-60B9-4A2B-8683-74424913F39F}" dt="2021-08-06T07:28:58.555" v="1525" actId="20577"/>
          <ac:spMkLst>
            <pc:docMk/>
            <pc:sldMk cId="920493671" sldId="1147"/>
            <ac:spMk id="8" creationId="{C3AF89E8-932B-40E2-932A-94FEDC214075}"/>
          </ac:spMkLst>
        </pc:spChg>
        <pc:picChg chg="add mod modCrop">
          <ac:chgData name="ALESSI Lorenzo" userId="1ccfa87e-9b04-4c33-8185-ca8f0642b5ea" providerId="ADAL" clId="{1ADC0AC3-60B9-4A2B-8683-74424913F39F}" dt="2021-08-06T07:30:18.597" v="1534" actId="1076"/>
          <ac:picMkLst>
            <pc:docMk/>
            <pc:sldMk cId="920493671" sldId="1147"/>
            <ac:picMk id="3" creationId="{BF53A9A5-0071-4BFF-9E16-B473594701AE}"/>
          </ac:picMkLst>
        </pc:picChg>
      </pc:sldChg>
    </pc:docChg>
  </pc:docChgLst>
  <pc:docChgLst>
    <pc:chgData name="ALESSI Lorenzo" userId="1ccfa87e-9b04-4c33-8185-ca8f0642b5ea" providerId="ADAL" clId="{26AEBB39-1C8E-47F3-B663-4F5EB76D6BC4}"/>
    <pc:docChg chg="modSld">
      <pc:chgData name="ALESSI Lorenzo" userId="1ccfa87e-9b04-4c33-8185-ca8f0642b5ea" providerId="ADAL" clId="{26AEBB39-1C8E-47F3-B663-4F5EB76D6BC4}" dt="2022-02-08T14:32:06.627" v="0" actId="20577"/>
      <pc:docMkLst>
        <pc:docMk/>
      </pc:docMkLst>
      <pc:sldChg chg="modSp mod">
        <pc:chgData name="ALESSI Lorenzo" userId="1ccfa87e-9b04-4c33-8185-ca8f0642b5ea" providerId="ADAL" clId="{26AEBB39-1C8E-47F3-B663-4F5EB76D6BC4}" dt="2022-02-08T14:32:06.627" v="0" actId="20577"/>
        <pc:sldMkLst>
          <pc:docMk/>
          <pc:sldMk cId="627627771" sldId="1149"/>
        </pc:sldMkLst>
        <pc:spChg chg="mod">
          <ac:chgData name="ALESSI Lorenzo" userId="1ccfa87e-9b04-4c33-8185-ca8f0642b5ea" providerId="ADAL" clId="{26AEBB39-1C8E-47F3-B663-4F5EB76D6BC4}" dt="2022-02-08T14:32:06.627" v="0" actId="20577"/>
          <ac:spMkLst>
            <pc:docMk/>
            <pc:sldMk cId="627627771" sldId="1149"/>
            <ac:spMk id="10" creationId="{866504EA-5ACB-41D2-810D-46AB71EFEA9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51851" cy="49885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8536" y="0"/>
            <a:ext cx="2951851" cy="498852"/>
          </a:xfrm>
          <a:prstGeom prst="rect">
            <a:avLst/>
          </a:prstGeom>
        </p:spPr>
        <p:txBody>
          <a:bodyPr vert="horz" lIns="91440" tIns="45720" rIns="91440" bIns="45720" rtlCol="0"/>
          <a:lstStyle>
            <a:lvl1pPr algn="r">
              <a:defRPr sz="1200"/>
            </a:lvl1pPr>
          </a:lstStyle>
          <a:p>
            <a:fld id="{177F381C-AA57-4B64-8494-48A375B4D9F5}" type="datetimeFigureOut">
              <a:rPr lang="fr-FR" smtClean="0"/>
              <a:t>07/11/2022</a:t>
            </a:fld>
            <a:endParaRPr lang="fr-FR"/>
          </a:p>
        </p:txBody>
      </p:sp>
      <p:sp>
        <p:nvSpPr>
          <p:cNvPr id="4" name="Espace réservé du pied de page 3"/>
          <p:cNvSpPr>
            <a:spLocks noGrp="1"/>
          </p:cNvSpPr>
          <p:nvPr>
            <p:ph type="ftr" sz="quarter" idx="2"/>
          </p:nvPr>
        </p:nvSpPr>
        <p:spPr>
          <a:xfrm>
            <a:off x="0" y="9443662"/>
            <a:ext cx="2951851" cy="498851"/>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8536" y="9443662"/>
            <a:ext cx="2951851" cy="498851"/>
          </a:xfrm>
          <a:prstGeom prst="rect">
            <a:avLst/>
          </a:prstGeom>
        </p:spPr>
        <p:txBody>
          <a:bodyPr vert="horz" lIns="91440" tIns="45720" rIns="91440" bIns="45720" rtlCol="0" anchor="b"/>
          <a:lstStyle>
            <a:lvl1pPr algn="r">
              <a:defRPr sz="1200"/>
            </a:lvl1pPr>
          </a:lstStyle>
          <a:p>
            <a:fld id="{BB41E2B9-0D44-4107-B75E-0C5DBE74A922}" type="slidenum">
              <a:rPr lang="fr-FR" smtClean="0"/>
              <a:t>‹N°›</a:t>
            </a:fld>
            <a:endParaRPr lang="fr-FR"/>
          </a:p>
        </p:txBody>
      </p:sp>
    </p:spTree>
    <p:extLst>
      <p:ext uri="{BB962C8B-B14F-4D97-AF65-F5344CB8AC3E}">
        <p14:creationId xmlns:p14="http://schemas.microsoft.com/office/powerpoint/2010/main" val="11719059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51851" cy="498852"/>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58536" y="0"/>
            <a:ext cx="2951851" cy="498852"/>
          </a:xfrm>
          <a:prstGeom prst="rect">
            <a:avLst/>
          </a:prstGeom>
        </p:spPr>
        <p:txBody>
          <a:bodyPr vert="horz" lIns="91440" tIns="45720" rIns="91440" bIns="45720" rtlCol="0"/>
          <a:lstStyle>
            <a:lvl1pPr algn="r">
              <a:defRPr sz="1200"/>
            </a:lvl1pPr>
          </a:lstStyle>
          <a:p>
            <a:fld id="{8D2A7268-D803-4D8B-8ACD-EC41E5152978}" type="datetimeFigureOut">
              <a:rPr lang="en-US" smtClean="0"/>
              <a:t>11/7/2022</a:t>
            </a:fld>
            <a:endParaRPr lang="en-US"/>
          </a:p>
        </p:txBody>
      </p:sp>
      <p:sp>
        <p:nvSpPr>
          <p:cNvPr id="4" name="Espace réservé de l'image des diapositives 3"/>
          <p:cNvSpPr>
            <a:spLocks noGrp="1" noRot="1" noChangeAspect="1"/>
          </p:cNvSpPr>
          <p:nvPr>
            <p:ph type="sldImg" idx="2"/>
          </p:nvPr>
        </p:nvSpPr>
        <p:spPr>
          <a:xfrm>
            <a:off x="423863" y="1243013"/>
            <a:ext cx="5964237" cy="3355975"/>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notes 4"/>
          <p:cNvSpPr>
            <a:spLocks noGrp="1"/>
          </p:cNvSpPr>
          <p:nvPr>
            <p:ph type="body" sz="quarter" idx="3"/>
          </p:nvPr>
        </p:nvSpPr>
        <p:spPr>
          <a:xfrm>
            <a:off x="681197" y="4784835"/>
            <a:ext cx="5449570" cy="3914864"/>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9443662"/>
            <a:ext cx="2951851" cy="498851"/>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58536" y="9443662"/>
            <a:ext cx="2951851" cy="498851"/>
          </a:xfrm>
          <a:prstGeom prst="rect">
            <a:avLst/>
          </a:prstGeom>
        </p:spPr>
        <p:txBody>
          <a:bodyPr vert="horz" lIns="91440" tIns="45720" rIns="91440" bIns="45720" rtlCol="0" anchor="b"/>
          <a:lstStyle>
            <a:lvl1pPr algn="r">
              <a:defRPr sz="1200"/>
            </a:lvl1pPr>
          </a:lstStyle>
          <a:p>
            <a:fld id="{47829353-1D2D-4A02-BCB3-425909681A9C}" type="slidenum">
              <a:rPr lang="en-US" smtClean="0"/>
              <a:t>‹N°›</a:t>
            </a:fld>
            <a:endParaRPr lang="en-US"/>
          </a:p>
        </p:txBody>
      </p:sp>
    </p:spTree>
    <p:extLst>
      <p:ext uri="{BB962C8B-B14F-4D97-AF65-F5344CB8AC3E}">
        <p14:creationId xmlns:p14="http://schemas.microsoft.com/office/powerpoint/2010/main" val="62098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7829353-1D2D-4A02-BCB3-425909681A9C}" type="slidenum">
              <a:rPr lang="en-US" smtClean="0"/>
              <a:t>1</a:t>
            </a:fld>
            <a:endParaRPr lang="en-US"/>
          </a:p>
        </p:txBody>
      </p:sp>
    </p:spTree>
    <p:extLst>
      <p:ext uri="{BB962C8B-B14F-4D97-AF65-F5344CB8AC3E}">
        <p14:creationId xmlns:p14="http://schemas.microsoft.com/office/powerpoint/2010/main" val="3551753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7829353-1D2D-4A02-BCB3-425909681A9C}" type="slidenum">
              <a:rPr lang="en-US" smtClean="0"/>
              <a:t>2</a:t>
            </a:fld>
            <a:endParaRPr lang="en-US"/>
          </a:p>
        </p:txBody>
      </p:sp>
    </p:spTree>
    <p:extLst>
      <p:ext uri="{BB962C8B-B14F-4D97-AF65-F5344CB8AC3E}">
        <p14:creationId xmlns:p14="http://schemas.microsoft.com/office/powerpoint/2010/main" val="1459299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7829353-1D2D-4A02-BCB3-425909681A9C}" type="slidenum">
              <a:rPr lang="en-US" smtClean="0"/>
              <a:t>3</a:t>
            </a:fld>
            <a:endParaRPr lang="en-US"/>
          </a:p>
        </p:txBody>
      </p:sp>
    </p:spTree>
    <p:extLst>
      <p:ext uri="{BB962C8B-B14F-4D97-AF65-F5344CB8AC3E}">
        <p14:creationId xmlns:p14="http://schemas.microsoft.com/office/powerpoint/2010/main" val="4018392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7829353-1D2D-4A02-BCB3-425909681A9C}" type="slidenum">
              <a:rPr lang="en-US" smtClean="0"/>
              <a:t>4</a:t>
            </a:fld>
            <a:endParaRPr lang="en-US"/>
          </a:p>
        </p:txBody>
      </p:sp>
    </p:spTree>
    <p:extLst>
      <p:ext uri="{BB962C8B-B14F-4D97-AF65-F5344CB8AC3E}">
        <p14:creationId xmlns:p14="http://schemas.microsoft.com/office/powerpoint/2010/main" val="3159935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7829353-1D2D-4A02-BCB3-425909681A9C}" type="slidenum">
              <a:rPr lang="en-US" smtClean="0"/>
              <a:t>5</a:t>
            </a:fld>
            <a:endParaRPr lang="en-US"/>
          </a:p>
        </p:txBody>
      </p:sp>
    </p:spTree>
    <p:extLst>
      <p:ext uri="{BB962C8B-B14F-4D97-AF65-F5344CB8AC3E}">
        <p14:creationId xmlns:p14="http://schemas.microsoft.com/office/powerpoint/2010/main" val="2954323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7829353-1D2D-4A02-BCB3-425909681A9C}" type="slidenum">
              <a:rPr lang="en-US" smtClean="0"/>
              <a:t>6</a:t>
            </a:fld>
            <a:endParaRPr lang="en-US"/>
          </a:p>
        </p:txBody>
      </p:sp>
    </p:spTree>
    <p:extLst>
      <p:ext uri="{BB962C8B-B14F-4D97-AF65-F5344CB8AC3E}">
        <p14:creationId xmlns:p14="http://schemas.microsoft.com/office/powerpoint/2010/main" val="23196673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gi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8.gif"/><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8.gif"/><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8.gif"/><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8.gif"/><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gi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gi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gi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gi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gi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A">
    <p:spTree>
      <p:nvGrpSpPr>
        <p:cNvPr id="1" name=""/>
        <p:cNvGrpSpPr/>
        <p:nvPr/>
      </p:nvGrpSpPr>
      <p:grpSpPr>
        <a:xfrm>
          <a:off x="0" y="0"/>
          <a:ext cx="0" cy="0"/>
          <a:chOff x="0" y="0"/>
          <a:chExt cx="0" cy="0"/>
        </a:xfrm>
      </p:grpSpPr>
      <p:pic>
        <p:nvPicPr>
          <p:cNvPr id="18" name="Image 17" descr="Une image contenant skiant, debout, gens, tenant&#10;&#10;Description générée automatiquement">
            <a:extLst>
              <a:ext uri="{FF2B5EF4-FFF2-40B4-BE49-F238E27FC236}">
                <a16:creationId xmlns:a16="http://schemas.microsoft.com/office/drawing/2014/main" id="{2070442B-5653-0342-AE18-4C2E4FA72F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Espace réservé du texte 4"/>
          <p:cNvSpPr>
            <a:spLocks noGrp="1"/>
          </p:cNvSpPr>
          <p:nvPr>
            <p:ph type="body" sz="quarter" idx="41" hasCustomPrompt="1"/>
          </p:nvPr>
        </p:nvSpPr>
        <p:spPr>
          <a:xfrm>
            <a:off x="537334" y="2634114"/>
            <a:ext cx="3416828" cy="639476"/>
          </a:xfrm>
          <a:prstGeom prst="rect">
            <a:avLst/>
          </a:prstGeom>
        </p:spPr>
        <p:txBody>
          <a:bodyPr/>
          <a:lstStyle>
            <a:lvl1pPr marL="0" indent="0" algn="l" defTabSz="914400" rtl="0" eaLnBrk="1" latinLnBrk="0" hangingPunct="1">
              <a:spcAft>
                <a:spcPts val="600"/>
              </a:spcAft>
              <a:buFontTx/>
              <a:buNone/>
              <a:defRPr lang="fr-FR" sz="3200" b="0"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Presentation</a:t>
            </a:r>
            <a:r>
              <a:rPr lang="fr-FR" dirty="0"/>
              <a:t> </a:t>
            </a:r>
            <a:r>
              <a:rPr lang="fr-FR" dirty="0" err="1"/>
              <a:t>title</a:t>
            </a:r>
            <a:endParaRPr lang="fr-FR" dirty="0"/>
          </a:p>
        </p:txBody>
      </p:sp>
      <p:pic>
        <p:nvPicPr>
          <p:cNvPr id="14" name="Image 13">
            <a:extLst>
              <a:ext uri="{FF2B5EF4-FFF2-40B4-BE49-F238E27FC236}">
                <a16:creationId xmlns:a16="http://schemas.microsoft.com/office/drawing/2014/main" id="{AC84BB64-F9F4-DD45-AD15-9D9620FBF9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69349" y="609600"/>
            <a:ext cx="1741131" cy="1923535"/>
          </a:xfrm>
          <a:prstGeom prst="rect">
            <a:avLst/>
          </a:prstGeom>
        </p:spPr>
      </p:pic>
      <p:pic>
        <p:nvPicPr>
          <p:cNvPr id="16" name="Image 15">
            <a:extLst>
              <a:ext uri="{FF2B5EF4-FFF2-40B4-BE49-F238E27FC236}">
                <a16:creationId xmlns:a16="http://schemas.microsoft.com/office/drawing/2014/main" id="{58C5F7CF-AF25-1942-B092-AAB3C45C9EE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74951" y="5859320"/>
            <a:ext cx="2129926" cy="654908"/>
          </a:xfrm>
          <a:prstGeom prst="rect">
            <a:avLst/>
          </a:prstGeom>
        </p:spPr>
      </p:pic>
    </p:spTree>
    <p:extLst>
      <p:ext uri="{BB962C8B-B14F-4D97-AF65-F5344CB8AC3E}">
        <p14:creationId xmlns:p14="http://schemas.microsoft.com/office/powerpoint/2010/main" val="2765289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5">
    <p:spTree>
      <p:nvGrpSpPr>
        <p:cNvPr id="1" name=""/>
        <p:cNvGrpSpPr/>
        <p:nvPr/>
      </p:nvGrpSpPr>
      <p:grpSpPr>
        <a:xfrm>
          <a:off x="0" y="0"/>
          <a:ext cx="0" cy="0"/>
          <a:chOff x="0" y="0"/>
          <a:chExt cx="0" cy="0"/>
        </a:xfrm>
      </p:grpSpPr>
      <p:pic>
        <p:nvPicPr>
          <p:cNvPr id="10" name="Imag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792725"/>
          </a:xfrm>
          <a:prstGeom prst="rect">
            <a:avLst/>
          </a:prstGeom>
        </p:spPr>
      </p:pic>
      <p:pic>
        <p:nvPicPr>
          <p:cNvPr id="32" name="Picture 21">
            <a:extLst>
              <a:ext uri="{FF2B5EF4-FFF2-40B4-BE49-F238E27FC236}">
                <a16:creationId xmlns:a16="http://schemas.microsoft.com/office/drawing/2014/main" id="{792D9AA0-F1DE-4D74-BE32-3A32EC228C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0" y="6792726"/>
            <a:ext cx="12192000" cy="65274"/>
          </a:xfrm>
          <a:prstGeom prst="rect">
            <a:avLst/>
          </a:prstGeom>
        </p:spPr>
      </p:pic>
      <p:sp>
        <p:nvSpPr>
          <p:cNvPr id="33" name="Rectangle 32">
            <a:hlinkClick r:id="" action="ppaction://noaction"/>
            <a:extLst>
              <a:ext uri="{FF2B5EF4-FFF2-40B4-BE49-F238E27FC236}">
                <a16:creationId xmlns:a16="http://schemas.microsoft.com/office/drawing/2014/main" id="{DA24B921-E2CF-4D68-BFFB-26261BE36DF7}"/>
              </a:ext>
            </a:extLst>
          </p:cNvPr>
          <p:cNvSpPr/>
          <p:nvPr userDrawn="1"/>
        </p:nvSpPr>
        <p:spPr>
          <a:xfrm>
            <a:off x="0"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Picture 21">
            <a:extLst>
              <a:ext uri="{FF2B5EF4-FFF2-40B4-BE49-F238E27FC236}">
                <a16:creationId xmlns:a16="http://schemas.microsoft.com/office/drawing/2014/main" id="{30522F5D-A588-4BB4-B965-DC7CE0DF5D1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2" name="Rectangle 11">
            <a:hlinkClick r:id="" action="ppaction://noaction"/>
            <a:extLst>
              <a:ext uri="{FF2B5EF4-FFF2-40B4-BE49-F238E27FC236}">
                <a16:creationId xmlns:a16="http://schemas.microsoft.com/office/drawing/2014/main" id="{075F44AF-D108-4B5F-B39F-6FCAB4E062C9}"/>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userDrawn="1"/>
        </p:nvSpPr>
        <p:spPr>
          <a:xfrm>
            <a:off x="-3" y="0"/>
            <a:ext cx="12192001" cy="6858000"/>
          </a:xfrm>
          <a:prstGeom prst="rect">
            <a:avLst/>
          </a:prstGeom>
          <a:gradFill>
            <a:gsLst>
              <a:gs pos="0">
                <a:srgbClr val="002440">
                  <a:alpha val="36000"/>
                </a:srgbClr>
              </a:gs>
              <a:gs pos="100000">
                <a:srgbClr val="00487E">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39B096A-952C-440A-9999-D181DA015C1D}"/>
              </a:ext>
            </a:extLst>
          </p:cNvPr>
          <p:cNvSpPr/>
          <p:nvPr userDrawn="1"/>
        </p:nvSpPr>
        <p:spPr>
          <a:xfrm>
            <a:off x="554956" y="-290213"/>
            <a:ext cx="1962076" cy="4616648"/>
          </a:xfrm>
          <a:prstGeom prst="rect">
            <a:avLst/>
          </a:prstGeom>
        </p:spPr>
        <p:txBody>
          <a:bodyPr wrap="none" lIns="0" tIns="0" rIns="0" bIns="0">
            <a:spAutoFit/>
          </a:bodyPr>
          <a:lstStyle/>
          <a:p>
            <a:pPr algn="ctr"/>
            <a:r>
              <a:rPr lang="en-GB" sz="30000" b="1" spc="300" dirty="0">
                <a:solidFill>
                  <a:schemeClr val="bg1">
                    <a:alpha val="19000"/>
                  </a:schemeClr>
                </a:solidFill>
                <a:latin typeface="Vinci Sans Black" charset="0"/>
                <a:ea typeface="Vinci Sans Black" charset="0"/>
                <a:cs typeface="Vinci Sans Black" charset="0"/>
              </a:rPr>
              <a:t>5</a:t>
            </a:r>
          </a:p>
        </p:txBody>
      </p:sp>
      <p:pic>
        <p:nvPicPr>
          <p:cNvPr id="40" name="Picture 5">
            <a:extLst>
              <a:ext uri="{FF2B5EF4-FFF2-40B4-BE49-F238E27FC236}">
                <a16:creationId xmlns:a16="http://schemas.microsoft.com/office/drawing/2014/main" id="{5AA720F3-0F37-44F9-A5F8-9666D4D0BD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218002" y="1602540"/>
            <a:ext cx="311150" cy="31750"/>
          </a:xfrm>
          <a:prstGeom prst="rect">
            <a:avLst/>
          </a:prstGeom>
        </p:spPr>
      </p:pic>
      <p:sp>
        <p:nvSpPr>
          <p:cNvPr id="41" name="Espace réservé du texte 4">
            <a:extLst>
              <a:ext uri="{FF2B5EF4-FFF2-40B4-BE49-F238E27FC236}">
                <a16:creationId xmlns:a16="http://schemas.microsoft.com/office/drawing/2014/main" id="{ACA82C72-A703-4D84-90D5-59ECBF532630}"/>
              </a:ext>
            </a:extLst>
          </p:cNvPr>
          <p:cNvSpPr>
            <a:spLocks noGrp="1"/>
          </p:cNvSpPr>
          <p:nvPr>
            <p:ph type="body" sz="quarter" idx="17" hasCustomPrompt="1"/>
          </p:nvPr>
        </p:nvSpPr>
        <p:spPr>
          <a:xfrm>
            <a:off x="1383437" y="1375100"/>
            <a:ext cx="4553236" cy="1266248"/>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3600" kern="1200" spc="300" dirty="0" smtClean="0">
                <a:solidFill>
                  <a:schemeClr val="bg1"/>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5 </a:t>
            </a:r>
            <a:br>
              <a:rPr lang="fr-FR" dirty="0"/>
            </a:br>
            <a:r>
              <a:rPr lang="fr-FR" dirty="0"/>
              <a:t>CAPITAL LETTER</a:t>
            </a:r>
          </a:p>
        </p:txBody>
      </p:sp>
    </p:spTree>
    <p:extLst>
      <p:ext uri="{BB962C8B-B14F-4D97-AF65-F5344CB8AC3E}">
        <p14:creationId xmlns:p14="http://schemas.microsoft.com/office/powerpoint/2010/main" val="3185018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bsection">
    <p:spTree>
      <p:nvGrpSpPr>
        <p:cNvPr id="1" name=""/>
        <p:cNvGrpSpPr/>
        <p:nvPr/>
      </p:nvGrpSpPr>
      <p:grpSpPr>
        <a:xfrm>
          <a:off x="0" y="0"/>
          <a:ext cx="0" cy="0"/>
          <a:chOff x="0" y="0"/>
          <a:chExt cx="0" cy="0"/>
        </a:xfrm>
      </p:grpSpPr>
      <p:pic>
        <p:nvPicPr>
          <p:cNvPr id="8" name="Imag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1"/>
            <a:ext cx="12191998" cy="6792724"/>
          </a:xfrm>
          <a:prstGeom prst="rect">
            <a:avLst/>
          </a:prstGeom>
        </p:spPr>
      </p:pic>
      <p:sp>
        <p:nvSpPr>
          <p:cNvPr id="12" name="Rectangle 11">
            <a:extLst>
              <a:ext uri="{FF2B5EF4-FFF2-40B4-BE49-F238E27FC236}">
                <a16:creationId xmlns:a16="http://schemas.microsoft.com/office/drawing/2014/main" id="{0586AA1A-F09B-47FF-B1DC-6EE8B058BF2A}"/>
              </a:ext>
            </a:extLst>
          </p:cNvPr>
          <p:cNvSpPr/>
          <p:nvPr userDrawn="1"/>
        </p:nvSpPr>
        <p:spPr>
          <a:xfrm>
            <a:off x="2" y="0"/>
            <a:ext cx="12192001" cy="6858000"/>
          </a:xfrm>
          <a:prstGeom prst="rect">
            <a:avLst/>
          </a:prstGeom>
          <a:solidFill>
            <a:srgbClr val="00244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3">
            <a:extLst>
              <a:ext uri="{FF2B5EF4-FFF2-40B4-BE49-F238E27FC236}">
                <a16:creationId xmlns:a16="http://schemas.microsoft.com/office/drawing/2014/main" id="{DAA079F3-E58D-4B23-84B3-B0816D21C1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0427" y="4558986"/>
            <a:ext cx="311150" cy="31750"/>
          </a:xfrm>
          <a:prstGeom prst="rect">
            <a:avLst/>
          </a:prstGeom>
        </p:spPr>
      </p:pic>
      <p:pic>
        <p:nvPicPr>
          <p:cNvPr id="15" name="Picture 21">
            <a:extLst>
              <a:ext uri="{FF2B5EF4-FFF2-40B4-BE49-F238E27FC236}">
                <a16:creationId xmlns:a16="http://schemas.microsoft.com/office/drawing/2014/main" id="{1B0A2EB9-31FC-41C6-B712-84A5AFF4690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6" name="Rectangle 15">
            <a:hlinkClick r:id="" action="ppaction://noaction"/>
            <a:extLst>
              <a:ext uri="{FF2B5EF4-FFF2-40B4-BE49-F238E27FC236}">
                <a16:creationId xmlns:a16="http://schemas.microsoft.com/office/drawing/2014/main" id="{64B2D050-FFE5-49A0-B8A6-D1E81917188C}"/>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37310C49-DA61-43D5-8372-3595F16E5458}"/>
              </a:ext>
            </a:extLst>
          </p:cNvPr>
          <p:cNvSpPr>
            <a:spLocks noGrp="1"/>
          </p:cNvSpPr>
          <p:nvPr>
            <p:ph sz="quarter" idx="18" hasCustomPrompt="1"/>
          </p:nvPr>
        </p:nvSpPr>
        <p:spPr>
          <a:xfrm>
            <a:off x="3093243" y="2671868"/>
            <a:ext cx="6005513" cy="1720850"/>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lang="fr-FR" sz="4800" kern="1200" spc="300" dirty="0" smtClean="0">
                <a:solidFill>
                  <a:schemeClr val="bg1"/>
                </a:solidFill>
                <a:latin typeface="Vinci Sans Extra Light" charset="0"/>
                <a:ea typeface="Vinci Sans Extra Light" charset="0"/>
                <a:cs typeface="Vinci Sans Extra Light" charset="0"/>
              </a:defRPr>
            </a:lvl1pPr>
            <a:lvl2pPr marL="0" indent="0" algn="ctr" defTabSz="914400" rtl="0" eaLnBrk="1" latinLnBrk="0" hangingPunct="1">
              <a:buNone/>
              <a:defRPr lang="fr-FR" sz="4800" kern="1200" spc="300" dirty="0" smtClean="0">
                <a:solidFill>
                  <a:schemeClr val="bg1"/>
                </a:solidFill>
                <a:latin typeface="Vinci Sans Extra Light" charset="0"/>
                <a:ea typeface="Vinci Sans Extra Light" charset="0"/>
                <a:cs typeface="Vinci Sans Extra Light" charset="0"/>
              </a:defRPr>
            </a:lvl2pPr>
            <a:lvl3pPr marL="0" indent="0" algn="ctr" defTabSz="914400" rtl="0" eaLnBrk="1" latinLnBrk="0" hangingPunct="1">
              <a:buNone/>
              <a:defRPr lang="fr-FR" sz="4800" kern="1200" spc="300" dirty="0" smtClean="0">
                <a:solidFill>
                  <a:schemeClr val="bg1"/>
                </a:solidFill>
                <a:latin typeface="Vinci Sans Extra Light" charset="0"/>
                <a:ea typeface="Vinci Sans Extra Light" charset="0"/>
                <a:cs typeface="Vinci Sans Extra Light" charset="0"/>
              </a:defRPr>
            </a:lvl3pPr>
            <a:lvl4pPr marL="0" indent="0" algn="ctr" defTabSz="914400" rtl="0" eaLnBrk="1" latinLnBrk="0" hangingPunct="1">
              <a:buNone/>
              <a:defRPr lang="fr-FR" sz="4800" kern="1200" spc="300" dirty="0" smtClean="0">
                <a:solidFill>
                  <a:schemeClr val="bg1"/>
                </a:solidFill>
                <a:latin typeface="Vinci Sans Extra Light" charset="0"/>
                <a:ea typeface="Vinci Sans Extra Light" charset="0"/>
                <a:cs typeface="Vinci Sans Extra Light" charset="0"/>
              </a:defRPr>
            </a:lvl4pPr>
            <a:lvl5pPr marL="0" indent="0" algn="ctr" defTabSz="914400" rtl="0" eaLnBrk="1" latinLnBrk="0" hangingPunct="1">
              <a:buNone/>
              <a:defRPr lang="en-US" sz="4800" kern="1200" spc="300" dirty="0">
                <a:solidFill>
                  <a:schemeClr val="bg1"/>
                </a:solidFill>
                <a:latin typeface="Vinci Sans Extra Light" charset="0"/>
                <a:ea typeface="Vinci Sans Extra Light" charset="0"/>
                <a:cs typeface="Vinci Sans Extra Light" charset="0"/>
              </a:defRPr>
            </a:lvl5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fr-FR" dirty="0"/>
              <a:t>SUBSECTION IN</a:t>
            </a:r>
            <a:br>
              <a:rPr lang="fr-FR" dirty="0"/>
            </a:br>
            <a:r>
              <a:rPr lang="fr-FR" dirty="0"/>
              <a:t>CAPITAL LETTER</a:t>
            </a:r>
            <a:endParaRPr lang="en-US" dirty="0"/>
          </a:p>
        </p:txBody>
      </p:sp>
    </p:spTree>
    <p:extLst>
      <p:ext uri="{BB962C8B-B14F-4D97-AF65-F5344CB8AC3E}">
        <p14:creationId xmlns:p14="http://schemas.microsoft.com/office/powerpoint/2010/main" val="803754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option 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82CB31-4B21-454E-8748-DBB565A8B0E4}"/>
              </a:ext>
            </a:extLst>
          </p:cNvPr>
          <p:cNvSpPr/>
          <p:nvPr/>
        </p:nvSpPr>
        <p:spPr>
          <a:xfrm>
            <a:off x="0" y="3954"/>
            <a:ext cx="12192000" cy="1260000"/>
          </a:xfrm>
          <a:prstGeom prst="rect">
            <a:avLst/>
          </a:prstGeom>
          <a:solidFill>
            <a:srgbClr val="F3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58">
            <a:extLst>
              <a:ext uri="{FF2B5EF4-FFF2-40B4-BE49-F238E27FC236}">
                <a16:creationId xmlns:a16="http://schemas.microsoft.com/office/drawing/2014/main" id="{E1CF08E2-1B29-4AA8-A86B-098C703A3E08}"/>
              </a:ext>
            </a:extLst>
          </p:cNvPr>
          <p:cNvCxnSpPr/>
          <p:nvPr/>
        </p:nvCxnSpPr>
        <p:spPr>
          <a:xfrm flipV="1">
            <a:off x="736125" y="458975"/>
            <a:ext cx="0" cy="476959"/>
          </a:xfrm>
          <a:prstGeom prst="line">
            <a:avLst/>
          </a:prstGeom>
          <a:ln w="12700">
            <a:solidFill>
              <a:srgbClr val="EE2326"/>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1CF36268-7888-45FA-BD6E-9368048D1C90}"/>
              </a:ext>
            </a:extLst>
          </p:cNvPr>
          <p:cNvSpPr>
            <a:spLocks noGrp="1"/>
          </p:cNvSpPr>
          <p:nvPr>
            <p:ph type="title" hasCustomPrompt="1"/>
          </p:nvPr>
        </p:nvSpPr>
        <p:spPr>
          <a:xfrm>
            <a:off x="997210" y="550830"/>
            <a:ext cx="5180038" cy="385103"/>
          </a:xfrm>
          <a:prstGeom prst="rect">
            <a:avLst/>
          </a:prstGeom>
        </p:spPr>
        <p:txBody>
          <a:bodyPr/>
          <a:lstStyle>
            <a:lvl1pPr>
              <a:defRPr lang="en-US" sz="2000" kern="1200" dirty="0">
                <a:solidFill>
                  <a:srgbClr val="004489"/>
                </a:solidFill>
                <a:latin typeface="Vinci Sans Extra Light" charset="0"/>
                <a:ea typeface="Vinci Sans Extra Light" charset="0"/>
                <a:cs typeface="Vinci Sans Extra Light" charset="0"/>
              </a:defRPr>
            </a:lvl1pPr>
          </a:lstStyle>
          <a:p>
            <a:pPr marL="0" lvl="0" algn="l" defTabSz="914400" rtl="0" eaLnBrk="1" latinLnBrk="0" hangingPunct="1">
              <a:lnSpc>
                <a:spcPct val="90000"/>
              </a:lnSpc>
              <a:spcBef>
                <a:spcPct val="0"/>
              </a:spcBef>
              <a:defRPr/>
            </a:pPr>
            <a:r>
              <a:rPr lang="fr-FR" dirty="0"/>
              <a:t>TITLE</a:t>
            </a:r>
            <a:endParaRPr lang="en-US" dirty="0"/>
          </a:p>
        </p:txBody>
      </p:sp>
      <p:sp>
        <p:nvSpPr>
          <p:cNvPr id="12" name="Text Placeholder 30">
            <a:extLst>
              <a:ext uri="{FF2B5EF4-FFF2-40B4-BE49-F238E27FC236}">
                <a16:creationId xmlns:a16="http://schemas.microsoft.com/office/drawing/2014/main" id="{A55903AE-D84F-4005-A30F-B612418151F9}"/>
              </a:ext>
            </a:extLst>
          </p:cNvPr>
          <p:cNvSpPr>
            <a:spLocks noGrp="1"/>
          </p:cNvSpPr>
          <p:nvPr>
            <p:ph type="body" sz="quarter" idx="15" hasCustomPrompt="1"/>
          </p:nvPr>
        </p:nvSpPr>
        <p:spPr>
          <a:xfrm>
            <a:off x="997209" y="1598743"/>
            <a:ext cx="3619499" cy="343444"/>
          </a:xfrm>
          <a:prstGeom prst="rect">
            <a:avLst/>
          </a:prstGeom>
        </p:spPr>
        <p:txBody>
          <a:bodyPr>
            <a:normAutofit/>
          </a:bodyPr>
          <a:lstStyle>
            <a:lvl1pPr marL="0" indent="0" algn="l">
              <a:lnSpc>
                <a:spcPct val="80000"/>
              </a:lnSpc>
              <a:buNone/>
              <a:defRPr sz="1200" b="1" i="0">
                <a:solidFill>
                  <a:srgbClr val="004489"/>
                </a:solidFill>
                <a:latin typeface="Vinci Sans" charset="0"/>
                <a:ea typeface="Vinci Sans" charset="0"/>
                <a:cs typeface="Vinci Sans" charset="0"/>
              </a:defRPr>
            </a:lvl1pPr>
          </a:lstStyle>
          <a:p>
            <a:pPr algn="l">
              <a:lnSpc>
                <a:spcPct val="80000"/>
              </a:lnSpc>
            </a:pPr>
            <a:r>
              <a:rPr lang="en-US" sz="1200" b="1" i="0" spc="0" baseline="0" dirty="0">
                <a:solidFill>
                  <a:srgbClr val="004489"/>
                </a:solidFill>
                <a:latin typeface="Vinci Sans" charset="0"/>
                <a:ea typeface="Vinci Sans" charset="0"/>
                <a:cs typeface="Vinci Sans" charset="0"/>
              </a:rPr>
              <a:t>WHAT WE DO..</a:t>
            </a:r>
          </a:p>
        </p:txBody>
      </p:sp>
      <p:sp>
        <p:nvSpPr>
          <p:cNvPr id="15" name="Text Placeholder 30">
            <a:extLst>
              <a:ext uri="{FF2B5EF4-FFF2-40B4-BE49-F238E27FC236}">
                <a16:creationId xmlns:a16="http://schemas.microsoft.com/office/drawing/2014/main" id="{CA2FC6D3-6343-47B3-8904-4F92133D8E50}"/>
              </a:ext>
            </a:extLst>
          </p:cNvPr>
          <p:cNvSpPr>
            <a:spLocks noGrp="1"/>
          </p:cNvSpPr>
          <p:nvPr>
            <p:ph type="body" sz="quarter" idx="17" hasCustomPrompt="1"/>
          </p:nvPr>
        </p:nvSpPr>
        <p:spPr>
          <a:xfrm>
            <a:off x="997209" y="3957734"/>
            <a:ext cx="3619499" cy="343444"/>
          </a:xfrm>
          <a:prstGeom prst="rect">
            <a:avLst/>
          </a:prstGeom>
        </p:spPr>
        <p:txBody>
          <a:bodyPr>
            <a:normAutofit/>
          </a:bodyPr>
          <a:lstStyle>
            <a:lvl1pPr marL="0" indent="0" algn="l">
              <a:lnSpc>
                <a:spcPct val="80000"/>
              </a:lnSpc>
              <a:buNone/>
              <a:defRPr sz="1200" b="1" i="0">
                <a:solidFill>
                  <a:srgbClr val="004489"/>
                </a:solidFill>
                <a:latin typeface="Vinci Sans" charset="0"/>
                <a:ea typeface="Vinci Sans" charset="0"/>
                <a:cs typeface="Vinci Sans" charset="0"/>
              </a:defRPr>
            </a:lvl1pPr>
          </a:lstStyle>
          <a:p>
            <a:pPr algn="l">
              <a:lnSpc>
                <a:spcPct val="80000"/>
              </a:lnSpc>
            </a:pPr>
            <a:r>
              <a:rPr lang="en-US" sz="1200" b="1" i="0" spc="0" baseline="0" dirty="0">
                <a:solidFill>
                  <a:srgbClr val="004489"/>
                </a:solidFill>
                <a:latin typeface="Vinci Sans" charset="0"/>
                <a:ea typeface="Vinci Sans" charset="0"/>
                <a:cs typeface="Vinci Sans" charset="0"/>
              </a:rPr>
              <a:t>WHAT WE DO..</a:t>
            </a:r>
          </a:p>
        </p:txBody>
      </p:sp>
      <p:pic>
        <p:nvPicPr>
          <p:cNvPr id="18" name="Picture 21">
            <a:extLst>
              <a:ext uri="{FF2B5EF4-FFF2-40B4-BE49-F238E27FC236}">
                <a16:creationId xmlns:a16="http://schemas.microsoft.com/office/drawing/2014/main" id="{0ACE7467-893C-4AF5-AC90-E88C3860E5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9" name="Rectangle 18">
            <a:hlinkClick r:id="" action="ppaction://noaction"/>
            <a:extLst>
              <a:ext uri="{FF2B5EF4-FFF2-40B4-BE49-F238E27FC236}">
                <a16:creationId xmlns:a16="http://schemas.microsoft.com/office/drawing/2014/main" id="{1FDD5494-9952-4125-B8B0-98FDEDD61847}"/>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space réservé du texte 4">
            <a:extLst>
              <a:ext uri="{FF2B5EF4-FFF2-40B4-BE49-F238E27FC236}">
                <a16:creationId xmlns:a16="http://schemas.microsoft.com/office/drawing/2014/main" id="{C2971094-B1F4-441E-BFF6-10D38592B9D7}"/>
              </a:ext>
            </a:extLst>
          </p:cNvPr>
          <p:cNvSpPr>
            <a:spLocks noGrp="1"/>
          </p:cNvSpPr>
          <p:nvPr>
            <p:ph type="body" sz="quarter" idx="13" hasCustomPrompt="1"/>
          </p:nvPr>
        </p:nvSpPr>
        <p:spPr>
          <a:xfrm>
            <a:off x="9078464" y="423570"/>
            <a:ext cx="2617788" cy="299927"/>
          </a:xfrm>
          <a:prstGeom prst="rect">
            <a:avLst/>
          </a:prstGeom>
        </p:spPr>
        <p:txBody>
          <a:bodyPr/>
          <a:lstStyle>
            <a:lvl1pPr marL="0" indent="0" algn="r" defTabSz="914400" rtl="0" eaLnBrk="1" latinLnBrk="0" hangingPunct="1">
              <a:spcAft>
                <a:spcPts val="600"/>
              </a:spcAft>
              <a:buFontTx/>
              <a:buNone/>
              <a:defRPr lang="fr-FR" sz="14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Author</a:t>
            </a:r>
            <a:endParaRPr lang="fr-FR" dirty="0"/>
          </a:p>
        </p:txBody>
      </p:sp>
      <p:sp>
        <p:nvSpPr>
          <p:cNvPr id="22" name="Espace réservé du texte 4">
            <a:extLst>
              <a:ext uri="{FF2B5EF4-FFF2-40B4-BE49-F238E27FC236}">
                <a16:creationId xmlns:a16="http://schemas.microsoft.com/office/drawing/2014/main" id="{999729AD-D3A6-4546-B159-60F6DE7C1099}"/>
              </a:ext>
            </a:extLst>
          </p:cNvPr>
          <p:cNvSpPr>
            <a:spLocks noGrp="1"/>
          </p:cNvSpPr>
          <p:nvPr>
            <p:ph type="body" sz="quarter" idx="19" hasCustomPrompt="1"/>
          </p:nvPr>
        </p:nvSpPr>
        <p:spPr>
          <a:xfrm>
            <a:off x="9078464" y="616076"/>
            <a:ext cx="2617788" cy="299927"/>
          </a:xfrm>
          <a:prstGeom prst="rect">
            <a:avLst/>
          </a:prstGeom>
        </p:spPr>
        <p:txBody>
          <a:bodyPr/>
          <a:lstStyle>
            <a:lvl1pPr marL="0" indent="0" algn="r" defTabSz="914400" rtl="0" eaLnBrk="1" latinLnBrk="0" hangingPunct="1">
              <a:spcAft>
                <a:spcPts val="600"/>
              </a:spcAft>
              <a:buFontTx/>
              <a:buNone/>
              <a:defRPr lang="fr-FR" sz="1400" b="0"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date</a:t>
            </a:r>
          </a:p>
        </p:txBody>
      </p:sp>
      <p:pic>
        <p:nvPicPr>
          <p:cNvPr id="25" name="Picture 5">
            <a:extLst>
              <a:ext uri="{FF2B5EF4-FFF2-40B4-BE49-F238E27FC236}">
                <a16:creationId xmlns:a16="http://schemas.microsoft.com/office/drawing/2014/main" id="{2004F0CC-A1C8-4E26-A190-C0619361C3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11599378" y="630661"/>
            <a:ext cx="311150" cy="31750"/>
          </a:xfrm>
          <a:prstGeom prst="rect">
            <a:avLst/>
          </a:prstGeom>
        </p:spPr>
      </p:pic>
      <p:sp>
        <p:nvSpPr>
          <p:cNvPr id="27" name="Espace réservé du texte 6">
            <a:extLst>
              <a:ext uri="{FF2B5EF4-FFF2-40B4-BE49-F238E27FC236}">
                <a16:creationId xmlns:a16="http://schemas.microsoft.com/office/drawing/2014/main" id="{DDB6EA2F-7CD9-421D-8768-61ABE41E4DD2}"/>
              </a:ext>
            </a:extLst>
          </p:cNvPr>
          <p:cNvSpPr>
            <a:spLocks noGrp="1"/>
          </p:cNvSpPr>
          <p:nvPr>
            <p:ph type="body" sz="quarter" idx="21"/>
          </p:nvPr>
        </p:nvSpPr>
        <p:spPr>
          <a:xfrm>
            <a:off x="997210" y="2119790"/>
            <a:ext cx="3619500" cy="1582228"/>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29" name="Espace réservé du texte 6">
            <a:extLst>
              <a:ext uri="{FF2B5EF4-FFF2-40B4-BE49-F238E27FC236}">
                <a16:creationId xmlns:a16="http://schemas.microsoft.com/office/drawing/2014/main" id="{3B8D7CE5-7A72-4E85-BC7A-0E3F268A3678}"/>
              </a:ext>
            </a:extLst>
          </p:cNvPr>
          <p:cNvSpPr>
            <a:spLocks noGrp="1"/>
          </p:cNvSpPr>
          <p:nvPr>
            <p:ph type="body" sz="quarter" idx="23"/>
          </p:nvPr>
        </p:nvSpPr>
        <p:spPr>
          <a:xfrm>
            <a:off x="997210" y="4478662"/>
            <a:ext cx="3619500" cy="1390650"/>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30" name="Text Placeholder 30">
            <a:extLst>
              <a:ext uri="{FF2B5EF4-FFF2-40B4-BE49-F238E27FC236}">
                <a16:creationId xmlns:a16="http://schemas.microsoft.com/office/drawing/2014/main" id="{232AF2BE-A7CD-4FD0-800F-4233B1697A7E}"/>
              </a:ext>
            </a:extLst>
          </p:cNvPr>
          <p:cNvSpPr>
            <a:spLocks noGrp="1"/>
          </p:cNvSpPr>
          <p:nvPr>
            <p:ph type="body" sz="quarter" idx="24" hasCustomPrompt="1"/>
          </p:nvPr>
        </p:nvSpPr>
        <p:spPr>
          <a:xfrm>
            <a:off x="5073039" y="1598743"/>
            <a:ext cx="3619499" cy="343444"/>
          </a:xfrm>
          <a:prstGeom prst="rect">
            <a:avLst/>
          </a:prstGeom>
        </p:spPr>
        <p:txBody>
          <a:bodyPr>
            <a:normAutofit/>
          </a:bodyPr>
          <a:lstStyle>
            <a:lvl1pPr marL="0" indent="0" algn="l">
              <a:lnSpc>
                <a:spcPct val="80000"/>
              </a:lnSpc>
              <a:buNone/>
              <a:defRPr sz="1200" b="1" i="0">
                <a:solidFill>
                  <a:srgbClr val="004489"/>
                </a:solidFill>
                <a:latin typeface="Vinci Sans" charset="0"/>
                <a:ea typeface="Vinci Sans" charset="0"/>
                <a:cs typeface="Vinci Sans" charset="0"/>
              </a:defRPr>
            </a:lvl1pPr>
          </a:lstStyle>
          <a:p>
            <a:pPr algn="l">
              <a:lnSpc>
                <a:spcPct val="80000"/>
              </a:lnSpc>
            </a:pPr>
            <a:r>
              <a:rPr lang="en-US" sz="1200" b="1" i="0" spc="0" baseline="0" dirty="0">
                <a:solidFill>
                  <a:srgbClr val="004489"/>
                </a:solidFill>
                <a:latin typeface="Vinci Sans" charset="0"/>
                <a:ea typeface="Vinci Sans" charset="0"/>
                <a:cs typeface="Vinci Sans" charset="0"/>
              </a:rPr>
              <a:t>WHAT WE DO..</a:t>
            </a:r>
          </a:p>
        </p:txBody>
      </p:sp>
      <p:sp>
        <p:nvSpPr>
          <p:cNvPr id="31" name="Espace réservé du texte 6">
            <a:extLst>
              <a:ext uri="{FF2B5EF4-FFF2-40B4-BE49-F238E27FC236}">
                <a16:creationId xmlns:a16="http://schemas.microsoft.com/office/drawing/2014/main" id="{634B25B5-38A5-4020-AF41-52607C8528D6}"/>
              </a:ext>
            </a:extLst>
          </p:cNvPr>
          <p:cNvSpPr>
            <a:spLocks noGrp="1"/>
          </p:cNvSpPr>
          <p:nvPr>
            <p:ph type="body" sz="quarter" idx="25"/>
          </p:nvPr>
        </p:nvSpPr>
        <p:spPr>
          <a:xfrm>
            <a:off x="5073040" y="2119789"/>
            <a:ext cx="3619500" cy="3749523"/>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33" name="Espace réservé du texte 6">
            <a:extLst>
              <a:ext uri="{FF2B5EF4-FFF2-40B4-BE49-F238E27FC236}">
                <a16:creationId xmlns:a16="http://schemas.microsoft.com/office/drawing/2014/main" id="{872E7938-1A1F-49E9-BD3F-AD3BB1122B42}"/>
              </a:ext>
            </a:extLst>
          </p:cNvPr>
          <p:cNvSpPr>
            <a:spLocks noGrp="1"/>
          </p:cNvSpPr>
          <p:nvPr>
            <p:ph type="body" sz="quarter" idx="26" hasCustomPrompt="1"/>
          </p:nvPr>
        </p:nvSpPr>
        <p:spPr>
          <a:xfrm>
            <a:off x="9459309" y="2419158"/>
            <a:ext cx="1662137" cy="519809"/>
          </a:xfrm>
          <a:prstGeom prst="rect">
            <a:avLst/>
          </a:prstGeom>
        </p:spPr>
        <p:txBody>
          <a:bodyPr/>
          <a:lstStyle>
            <a:lvl1pPr marL="0" indent="0">
              <a:buClr>
                <a:srgbClr val="D71C2D"/>
              </a:buClr>
              <a:buFont typeface="Arial" panose="020B0604020202020204" pitchFamily="34" charset="0"/>
              <a:buNone/>
              <a:defRPr sz="2800">
                <a:solidFill>
                  <a:srgbClr val="D71C2D"/>
                </a:solidFill>
                <a:latin typeface="+mj-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NUMBER</a:t>
            </a:r>
            <a:endParaRPr lang="en-US" dirty="0"/>
          </a:p>
        </p:txBody>
      </p:sp>
      <p:sp>
        <p:nvSpPr>
          <p:cNvPr id="34" name="Espace réservé du texte 6">
            <a:extLst>
              <a:ext uri="{FF2B5EF4-FFF2-40B4-BE49-F238E27FC236}">
                <a16:creationId xmlns:a16="http://schemas.microsoft.com/office/drawing/2014/main" id="{EB070C30-ED54-4111-85B9-7EF2D73667BA}"/>
              </a:ext>
            </a:extLst>
          </p:cNvPr>
          <p:cNvSpPr>
            <a:spLocks noGrp="1"/>
          </p:cNvSpPr>
          <p:nvPr>
            <p:ph type="body" sz="quarter" idx="27" hasCustomPrompt="1"/>
          </p:nvPr>
        </p:nvSpPr>
        <p:spPr>
          <a:xfrm>
            <a:off x="9459309" y="2844319"/>
            <a:ext cx="1662137" cy="218012"/>
          </a:xfrm>
          <a:prstGeom prst="rect">
            <a:avLst/>
          </a:prstGeom>
        </p:spPr>
        <p:txBody>
          <a:bodyPr/>
          <a:lstStyle>
            <a:lvl1pPr marL="0" indent="0">
              <a:buClr>
                <a:srgbClr val="D71C2D"/>
              </a:buClr>
              <a:buFont typeface="Arial" panose="020B0604020202020204" pitchFamily="34" charset="0"/>
              <a:buNone/>
              <a:defRPr sz="1200" b="1">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err="1"/>
              <a:t>legend</a:t>
            </a:r>
            <a:endParaRPr lang="en-US" dirty="0"/>
          </a:p>
        </p:txBody>
      </p:sp>
      <p:sp>
        <p:nvSpPr>
          <p:cNvPr id="35" name="Espace réservé du texte 6">
            <a:extLst>
              <a:ext uri="{FF2B5EF4-FFF2-40B4-BE49-F238E27FC236}">
                <a16:creationId xmlns:a16="http://schemas.microsoft.com/office/drawing/2014/main" id="{4BB15B79-16BF-4D66-826F-7AEF2522851A}"/>
              </a:ext>
            </a:extLst>
          </p:cNvPr>
          <p:cNvSpPr>
            <a:spLocks noGrp="1"/>
          </p:cNvSpPr>
          <p:nvPr>
            <p:ph type="body" sz="quarter" idx="28" hasCustomPrompt="1"/>
          </p:nvPr>
        </p:nvSpPr>
        <p:spPr>
          <a:xfrm>
            <a:off x="9459309" y="3358560"/>
            <a:ext cx="1662137" cy="519809"/>
          </a:xfrm>
          <a:prstGeom prst="rect">
            <a:avLst/>
          </a:prstGeom>
        </p:spPr>
        <p:txBody>
          <a:bodyPr/>
          <a:lstStyle>
            <a:lvl1pPr marL="0" indent="0">
              <a:buClr>
                <a:srgbClr val="D71C2D"/>
              </a:buClr>
              <a:buFont typeface="Arial" panose="020B0604020202020204" pitchFamily="34" charset="0"/>
              <a:buNone/>
              <a:defRPr sz="2800">
                <a:solidFill>
                  <a:srgbClr val="D71C2D"/>
                </a:solidFill>
                <a:latin typeface="+mj-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NUMBER</a:t>
            </a:r>
            <a:endParaRPr lang="en-US" dirty="0"/>
          </a:p>
        </p:txBody>
      </p:sp>
      <p:sp>
        <p:nvSpPr>
          <p:cNvPr id="36" name="Espace réservé du texte 6">
            <a:extLst>
              <a:ext uri="{FF2B5EF4-FFF2-40B4-BE49-F238E27FC236}">
                <a16:creationId xmlns:a16="http://schemas.microsoft.com/office/drawing/2014/main" id="{8A45E452-4C14-4950-8B21-F03A17931931}"/>
              </a:ext>
            </a:extLst>
          </p:cNvPr>
          <p:cNvSpPr>
            <a:spLocks noGrp="1"/>
          </p:cNvSpPr>
          <p:nvPr>
            <p:ph type="body" sz="quarter" idx="29" hasCustomPrompt="1"/>
          </p:nvPr>
        </p:nvSpPr>
        <p:spPr>
          <a:xfrm>
            <a:off x="9459309" y="3783721"/>
            <a:ext cx="1662137" cy="218012"/>
          </a:xfrm>
          <a:prstGeom prst="rect">
            <a:avLst/>
          </a:prstGeom>
        </p:spPr>
        <p:txBody>
          <a:bodyPr/>
          <a:lstStyle>
            <a:lvl1pPr marL="0" indent="0">
              <a:buClr>
                <a:srgbClr val="D71C2D"/>
              </a:buClr>
              <a:buFont typeface="Arial" panose="020B0604020202020204" pitchFamily="34" charset="0"/>
              <a:buNone/>
              <a:defRPr sz="1200" b="1">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err="1"/>
              <a:t>legend</a:t>
            </a:r>
            <a:endParaRPr lang="en-US" dirty="0"/>
          </a:p>
        </p:txBody>
      </p:sp>
      <p:sp>
        <p:nvSpPr>
          <p:cNvPr id="37" name="Espace réservé du texte 6">
            <a:extLst>
              <a:ext uri="{FF2B5EF4-FFF2-40B4-BE49-F238E27FC236}">
                <a16:creationId xmlns:a16="http://schemas.microsoft.com/office/drawing/2014/main" id="{D776C6D3-67CA-4C35-ABAE-02932564E535}"/>
              </a:ext>
            </a:extLst>
          </p:cNvPr>
          <p:cNvSpPr>
            <a:spLocks noGrp="1"/>
          </p:cNvSpPr>
          <p:nvPr>
            <p:ph type="body" sz="quarter" idx="30" hasCustomPrompt="1"/>
          </p:nvPr>
        </p:nvSpPr>
        <p:spPr>
          <a:xfrm>
            <a:off x="9459309" y="4351174"/>
            <a:ext cx="1662137" cy="519809"/>
          </a:xfrm>
          <a:prstGeom prst="rect">
            <a:avLst/>
          </a:prstGeom>
        </p:spPr>
        <p:txBody>
          <a:bodyPr/>
          <a:lstStyle>
            <a:lvl1pPr marL="0" indent="0">
              <a:buClr>
                <a:srgbClr val="D71C2D"/>
              </a:buClr>
              <a:buFont typeface="Arial" panose="020B0604020202020204" pitchFamily="34" charset="0"/>
              <a:buNone/>
              <a:defRPr sz="2800">
                <a:solidFill>
                  <a:srgbClr val="D71C2D"/>
                </a:solidFill>
                <a:latin typeface="+mj-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NUMBER</a:t>
            </a:r>
            <a:endParaRPr lang="en-US" dirty="0"/>
          </a:p>
        </p:txBody>
      </p:sp>
      <p:sp>
        <p:nvSpPr>
          <p:cNvPr id="38" name="Espace réservé du texte 6">
            <a:extLst>
              <a:ext uri="{FF2B5EF4-FFF2-40B4-BE49-F238E27FC236}">
                <a16:creationId xmlns:a16="http://schemas.microsoft.com/office/drawing/2014/main" id="{373FC5CA-ADBC-4196-960F-FAA2D3EFFF28}"/>
              </a:ext>
            </a:extLst>
          </p:cNvPr>
          <p:cNvSpPr>
            <a:spLocks noGrp="1"/>
          </p:cNvSpPr>
          <p:nvPr>
            <p:ph type="body" sz="quarter" idx="31" hasCustomPrompt="1"/>
          </p:nvPr>
        </p:nvSpPr>
        <p:spPr>
          <a:xfrm>
            <a:off x="9459309" y="4776335"/>
            <a:ext cx="1662137" cy="218012"/>
          </a:xfrm>
          <a:prstGeom prst="rect">
            <a:avLst/>
          </a:prstGeom>
        </p:spPr>
        <p:txBody>
          <a:bodyPr/>
          <a:lstStyle>
            <a:lvl1pPr marL="0" indent="0">
              <a:buClr>
                <a:srgbClr val="D71C2D"/>
              </a:buClr>
              <a:buFont typeface="Arial" panose="020B0604020202020204" pitchFamily="34" charset="0"/>
              <a:buNone/>
              <a:defRPr sz="1200" b="1">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err="1"/>
              <a:t>legend</a:t>
            </a:r>
            <a:endParaRPr lang="en-US" dirty="0"/>
          </a:p>
        </p:txBody>
      </p:sp>
      <p:pic>
        <p:nvPicPr>
          <p:cNvPr id="39" name="Image 38">
            <a:extLst>
              <a:ext uri="{FF2B5EF4-FFF2-40B4-BE49-F238E27FC236}">
                <a16:creationId xmlns:a16="http://schemas.microsoft.com/office/drawing/2014/main" id="{FCC736CC-37CF-470F-B1F2-4D9CA18485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
        <p:nvSpPr>
          <p:cNvPr id="40" name="Espace réservé du numéro de diapositive 1">
            <a:extLst>
              <a:ext uri="{FF2B5EF4-FFF2-40B4-BE49-F238E27FC236}">
                <a16:creationId xmlns:a16="http://schemas.microsoft.com/office/drawing/2014/main" id="{3C7EB266-9D67-456F-B9FD-D2EAF9C29354}"/>
              </a:ext>
            </a:extLst>
          </p:cNvPr>
          <p:cNvSpPr>
            <a:spLocks noGrp="1"/>
          </p:cNvSpPr>
          <p:nvPr>
            <p:ph type="sldNum" sz="quarter" idx="4"/>
          </p:nvPr>
        </p:nvSpPr>
        <p:spPr>
          <a:xfrm>
            <a:off x="10373960" y="6240313"/>
            <a:ext cx="527808" cy="365125"/>
          </a:xfrm>
          <a:prstGeom prst="rect">
            <a:avLst/>
          </a:prstGeom>
        </p:spPr>
        <p:txBody>
          <a:bodyPr vert="horz" lIns="91440" tIns="45720" rIns="91440" bIns="45720" rtlCol="0" anchor="ctr"/>
          <a:lstStyle>
            <a:lvl1pPr algn="r">
              <a:defRPr sz="1050" b="0">
                <a:solidFill>
                  <a:srgbClr val="D71C2D"/>
                </a:solidFill>
              </a:defRPr>
            </a:lvl1pPr>
          </a:lstStyle>
          <a:p>
            <a:fld id="{F3D6203A-9E82-46D3-826D-BB98CB91E49C}" type="slidenum">
              <a:rPr lang="en-US" smtClean="0"/>
              <a:pPr/>
              <a:t>‹N°›</a:t>
            </a:fld>
            <a:endParaRPr lang="en-US"/>
          </a:p>
        </p:txBody>
      </p:sp>
      <p:pic>
        <p:nvPicPr>
          <p:cNvPr id="41" name="Picture 33">
            <a:extLst>
              <a:ext uri="{FF2B5EF4-FFF2-40B4-BE49-F238E27FC236}">
                <a16:creationId xmlns:a16="http://schemas.microsoft.com/office/drawing/2014/main" id="{0D2CB81E-6AFA-448F-BFCB-A9D9B052F6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03259" y="6254315"/>
            <a:ext cx="311150" cy="31750"/>
          </a:xfrm>
          <a:prstGeom prst="rect">
            <a:avLst/>
          </a:prstGeom>
        </p:spPr>
      </p:pic>
    </p:spTree>
    <p:extLst>
      <p:ext uri="{BB962C8B-B14F-4D97-AF65-F5344CB8AC3E}">
        <p14:creationId xmlns:p14="http://schemas.microsoft.com/office/powerpoint/2010/main" val="831933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option A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82CB31-4B21-454E-8748-DBB565A8B0E4}"/>
              </a:ext>
            </a:extLst>
          </p:cNvPr>
          <p:cNvSpPr/>
          <p:nvPr/>
        </p:nvSpPr>
        <p:spPr>
          <a:xfrm>
            <a:off x="0" y="3954"/>
            <a:ext cx="12192000" cy="1260000"/>
          </a:xfrm>
          <a:prstGeom prst="rect">
            <a:avLst/>
          </a:prstGeom>
          <a:solidFill>
            <a:srgbClr val="F3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58">
            <a:extLst>
              <a:ext uri="{FF2B5EF4-FFF2-40B4-BE49-F238E27FC236}">
                <a16:creationId xmlns:a16="http://schemas.microsoft.com/office/drawing/2014/main" id="{E1CF08E2-1B29-4AA8-A86B-098C703A3E08}"/>
              </a:ext>
            </a:extLst>
          </p:cNvPr>
          <p:cNvCxnSpPr/>
          <p:nvPr/>
        </p:nvCxnSpPr>
        <p:spPr>
          <a:xfrm flipV="1">
            <a:off x="736125" y="458975"/>
            <a:ext cx="0" cy="476959"/>
          </a:xfrm>
          <a:prstGeom prst="line">
            <a:avLst/>
          </a:prstGeom>
          <a:ln w="12700">
            <a:solidFill>
              <a:srgbClr val="EE2326"/>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1CF36268-7888-45FA-BD6E-9368048D1C90}"/>
              </a:ext>
            </a:extLst>
          </p:cNvPr>
          <p:cNvSpPr>
            <a:spLocks noGrp="1"/>
          </p:cNvSpPr>
          <p:nvPr>
            <p:ph type="title" hasCustomPrompt="1"/>
          </p:nvPr>
        </p:nvSpPr>
        <p:spPr>
          <a:xfrm>
            <a:off x="997210" y="550830"/>
            <a:ext cx="5180038" cy="385103"/>
          </a:xfrm>
          <a:prstGeom prst="rect">
            <a:avLst/>
          </a:prstGeom>
        </p:spPr>
        <p:txBody>
          <a:bodyPr/>
          <a:lstStyle>
            <a:lvl1pPr marL="0" algn="l" defTabSz="914400" rtl="0" eaLnBrk="1" latinLnBrk="0" hangingPunct="1">
              <a:lnSpc>
                <a:spcPct val="90000"/>
              </a:lnSpc>
              <a:spcBef>
                <a:spcPct val="0"/>
              </a:spcBef>
              <a:defRPr lang="en-US" sz="2000" kern="1200">
                <a:solidFill>
                  <a:srgbClr val="004489"/>
                </a:solidFill>
                <a:latin typeface="Vinci Sans Extra Light" charset="0"/>
                <a:ea typeface="Vinci Sans Extra Light" charset="0"/>
                <a:cs typeface="Vinci Sans Extra Light" charset="0"/>
              </a:defRPr>
            </a:lvl1pPr>
          </a:lstStyle>
          <a:p>
            <a:pPr marL="0" lvl="0" algn="l" defTabSz="914400" rtl="0" eaLnBrk="1" latinLnBrk="0" hangingPunct="1">
              <a:lnSpc>
                <a:spcPct val="90000"/>
              </a:lnSpc>
              <a:spcBef>
                <a:spcPct val="0"/>
              </a:spcBef>
              <a:defRPr/>
            </a:pPr>
            <a:r>
              <a:rPr lang="fr-FR" dirty="0"/>
              <a:t>TITLE</a:t>
            </a:r>
            <a:endParaRPr lang="en-US" dirty="0"/>
          </a:p>
        </p:txBody>
      </p:sp>
      <p:pic>
        <p:nvPicPr>
          <p:cNvPr id="18" name="Picture 21">
            <a:extLst>
              <a:ext uri="{FF2B5EF4-FFF2-40B4-BE49-F238E27FC236}">
                <a16:creationId xmlns:a16="http://schemas.microsoft.com/office/drawing/2014/main" id="{0ACE7467-893C-4AF5-AC90-E88C3860E5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9" name="Rectangle 18">
            <a:hlinkClick r:id="" action="ppaction://noaction"/>
            <a:extLst>
              <a:ext uri="{FF2B5EF4-FFF2-40B4-BE49-F238E27FC236}">
                <a16:creationId xmlns:a16="http://schemas.microsoft.com/office/drawing/2014/main" id="{1FDD5494-9952-4125-B8B0-98FDEDD61847}"/>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space réservé du texte 6">
            <a:extLst>
              <a:ext uri="{FF2B5EF4-FFF2-40B4-BE49-F238E27FC236}">
                <a16:creationId xmlns:a16="http://schemas.microsoft.com/office/drawing/2014/main" id="{DDB6EA2F-7CD9-421D-8768-61ABE41E4DD2}"/>
              </a:ext>
            </a:extLst>
          </p:cNvPr>
          <p:cNvSpPr>
            <a:spLocks noGrp="1"/>
          </p:cNvSpPr>
          <p:nvPr>
            <p:ph type="body" sz="quarter" idx="21"/>
          </p:nvPr>
        </p:nvSpPr>
        <p:spPr>
          <a:xfrm>
            <a:off x="997210" y="1596044"/>
            <a:ext cx="8897067" cy="4293504"/>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pic>
        <p:nvPicPr>
          <p:cNvPr id="39" name="Image 38">
            <a:extLst>
              <a:ext uri="{FF2B5EF4-FFF2-40B4-BE49-F238E27FC236}">
                <a16:creationId xmlns:a16="http://schemas.microsoft.com/office/drawing/2014/main" id="{FCC736CC-37CF-470F-B1F2-4D9CA18485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pic>
        <p:nvPicPr>
          <p:cNvPr id="14" name="Image 13">
            <a:extLst>
              <a:ext uri="{FF2B5EF4-FFF2-40B4-BE49-F238E27FC236}">
                <a16:creationId xmlns:a16="http://schemas.microsoft.com/office/drawing/2014/main" id="{E4E25264-CD08-8746-8896-AAC2D44D148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53281" y="375138"/>
            <a:ext cx="1644768" cy="1817077"/>
          </a:xfrm>
          <a:prstGeom prst="rect">
            <a:avLst/>
          </a:prstGeom>
        </p:spPr>
      </p:pic>
    </p:spTree>
    <p:extLst>
      <p:ext uri="{BB962C8B-B14F-4D97-AF65-F5344CB8AC3E}">
        <p14:creationId xmlns:p14="http://schemas.microsoft.com/office/powerpoint/2010/main" val="1384346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lide option A1">
    <p:spTree>
      <p:nvGrpSpPr>
        <p:cNvPr id="1" name=""/>
        <p:cNvGrpSpPr/>
        <p:nvPr/>
      </p:nvGrpSpPr>
      <p:grpSpPr>
        <a:xfrm>
          <a:off x="0" y="0"/>
          <a:ext cx="0" cy="0"/>
          <a:chOff x="0" y="0"/>
          <a:chExt cx="0" cy="0"/>
        </a:xfrm>
      </p:grpSpPr>
      <p:pic>
        <p:nvPicPr>
          <p:cNvPr id="18" name="Picture 21">
            <a:extLst>
              <a:ext uri="{FF2B5EF4-FFF2-40B4-BE49-F238E27FC236}">
                <a16:creationId xmlns:a16="http://schemas.microsoft.com/office/drawing/2014/main" id="{0ACE7467-893C-4AF5-AC90-E88C3860E5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9" name="Rectangle 18">
            <a:hlinkClick r:id="" action="ppaction://noaction"/>
            <a:extLst>
              <a:ext uri="{FF2B5EF4-FFF2-40B4-BE49-F238E27FC236}">
                <a16:creationId xmlns:a16="http://schemas.microsoft.com/office/drawing/2014/main" id="{1FDD5494-9952-4125-B8B0-98FDEDD61847}"/>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space réservé du texte 6">
            <a:extLst>
              <a:ext uri="{FF2B5EF4-FFF2-40B4-BE49-F238E27FC236}">
                <a16:creationId xmlns:a16="http://schemas.microsoft.com/office/drawing/2014/main" id="{DDB6EA2F-7CD9-421D-8768-61ABE41E4DD2}"/>
              </a:ext>
            </a:extLst>
          </p:cNvPr>
          <p:cNvSpPr>
            <a:spLocks noGrp="1"/>
          </p:cNvSpPr>
          <p:nvPr>
            <p:ph type="body" sz="quarter" idx="21"/>
          </p:nvPr>
        </p:nvSpPr>
        <p:spPr>
          <a:xfrm>
            <a:off x="997210" y="1596044"/>
            <a:ext cx="8897067" cy="4293504"/>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pic>
        <p:nvPicPr>
          <p:cNvPr id="39" name="Image 38">
            <a:extLst>
              <a:ext uri="{FF2B5EF4-FFF2-40B4-BE49-F238E27FC236}">
                <a16:creationId xmlns:a16="http://schemas.microsoft.com/office/drawing/2014/main" id="{FCC736CC-37CF-470F-B1F2-4D9CA18485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pic>
        <p:nvPicPr>
          <p:cNvPr id="14" name="Image 13">
            <a:extLst>
              <a:ext uri="{FF2B5EF4-FFF2-40B4-BE49-F238E27FC236}">
                <a16:creationId xmlns:a16="http://schemas.microsoft.com/office/drawing/2014/main" id="{E4E25264-CD08-8746-8896-AAC2D44D148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53281" y="375138"/>
            <a:ext cx="1644768" cy="1817077"/>
          </a:xfrm>
          <a:prstGeom prst="rect">
            <a:avLst/>
          </a:prstGeom>
        </p:spPr>
      </p:pic>
    </p:spTree>
    <p:extLst>
      <p:ext uri="{BB962C8B-B14F-4D97-AF65-F5344CB8AC3E}">
        <p14:creationId xmlns:p14="http://schemas.microsoft.com/office/powerpoint/2010/main" val="29232547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option B">
    <p:spTree>
      <p:nvGrpSpPr>
        <p:cNvPr id="1" name=""/>
        <p:cNvGrpSpPr/>
        <p:nvPr/>
      </p:nvGrpSpPr>
      <p:grpSpPr>
        <a:xfrm>
          <a:off x="0" y="0"/>
          <a:ext cx="0" cy="0"/>
          <a:chOff x="0" y="0"/>
          <a:chExt cx="0" cy="0"/>
        </a:xfrm>
      </p:grpSpPr>
      <p:pic>
        <p:nvPicPr>
          <p:cNvPr id="20"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284" y="-1"/>
            <a:ext cx="2549230" cy="6858000"/>
          </a:xfrm>
          <a:prstGeom prst="rect">
            <a:avLst/>
          </a:prstGeom>
        </p:spPr>
      </p:pic>
      <p:sp>
        <p:nvSpPr>
          <p:cNvPr id="16" name="Rectangle 15">
            <a:extLst>
              <a:ext uri="{FF2B5EF4-FFF2-40B4-BE49-F238E27FC236}">
                <a16:creationId xmlns:a16="http://schemas.microsoft.com/office/drawing/2014/main" id="{A44C9D1A-3750-4E5E-B92A-292FC737C381}"/>
              </a:ext>
            </a:extLst>
          </p:cNvPr>
          <p:cNvSpPr/>
          <p:nvPr userDrawn="1"/>
        </p:nvSpPr>
        <p:spPr>
          <a:xfrm>
            <a:off x="-5" y="0"/>
            <a:ext cx="2549235" cy="6858000"/>
          </a:xfrm>
          <a:prstGeom prst="rect">
            <a:avLst/>
          </a:prstGeom>
          <a:solidFill>
            <a:srgbClr val="00599B">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CF36268-7888-45FA-BD6E-9368048D1C90}"/>
              </a:ext>
            </a:extLst>
          </p:cNvPr>
          <p:cNvSpPr>
            <a:spLocks noGrp="1"/>
          </p:cNvSpPr>
          <p:nvPr>
            <p:ph type="title" hasCustomPrompt="1"/>
          </p:nvPr>
        </p:nvSpPr>
        <p:spPr>
          <a:xfrm>
            <a:off x="335817" y="1780827"/>
            <a:ext cx="2144149" cy="1828281"/>
          </a:xfrm>
          <a:prstGeom prst="rect">
            <a:avLst/>
          </a:prstGeom>
        </p:spPr>
        <p:txBody>
          <a:bodyPr anchor="b" anchorCtr="0"/>
          <a:lstStyle>
            <a:lvl1pPr marL="0" algn="l" defTabSz="914400" rtl="0" eaLnBrk="1" latinLnBrk="0" hangingPunct="1">
              <a:lnSpc>
                <a:spcPct val="80000"/>
              </a:lnSpc>
              <a:defRPr lang="en-US" sz="3600" kern="1200" spc="110" dirty="0">
                <a:solidFill>
                  <a:schemeClr val="bg1"/>
                </a:solidFill>
                <a:latin typeface="Vinci Sans Extra Light" charset="0"/>
                <a:ea typeface="Vinci Sans Extra Light" charset="0"/>
                <a:cs typeface="Vinci Sans Extra Light" charset="0"/>
              </a:defRPr>
            </a:lvl1pPr>
          </a:lstStyle>
          <a:p>
            <a:pPr marL="0" lvl="0" algn="l" defTabSz="914400" rtl="0" eaLnBrk="1" latinLnBrk="0" hangingPunct="1">
              <a:lnSpc>
                <a:spcPct val="90000"/>
              </a:lnSpc>
              <a:spcBef>
                <a:spcPct val="0"/>
              </a:spcBef>
              <a:defRPr/>
            </a:pPr>
            <a:r>
              <a:rPr lang="fr-FR" dirty="0" err="1"/>
              <a:t>Title</a:t>
            </a:r>
            <a:endParaRPr lang="en-US" dirty="0"/>
          </a:p>
        </p:txBody>
      </p:sp>
      <p:pic>
        <p:nvPicPr>
          <p:cNvPr id="18" name="Picture 21">
            <a:extLst>
              <a:ext uri="{FF2B5EF4-FFF2-40B4-BE49-F238E27FC236}">
                <a16:creationId xmlns:a16="http://schemas.microsoft.com/office/drawing/2014/main" id="{0ACE7467-893C-4AF5-AC90-E88C3860E5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9" name="Rectangle 18">
            <a:hlinkClick r:id="" action="ppaction://noaction"/>
            <a:extLst>
              <a:ext uri="{FF2B5EF4-FFF2-40B4-BE49-F238E27FC236}">
                <a16:creationId xmlns:a16="http://schemas.microsoft.com/office/drawing/2014/main" id="{1FDD5494-9952-4125-B8B0-98FDEDD61847}"/>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Espace réservé du texte 4">
            <a:extLst>
              <a:ext uri="{FF2B5EF4-FFF2-40B4-BE49-F238E27FC236}">
                <a16:creationId xmlns:a16="http://schemas.microsoft.com/office/drawing/2014/main" id="{931A40B3-B461-4B92-9E65-FDC83575AE62}"/>
              </a:ext>
            </a:extLst>
          </p:cNvPr>
          <p:cNvSpPr>
            <a:spLocks noGrp="1"/>
          </p:cNvSpPr>
          <p:nvPr>
            <p:ph type="body" sz="quarter" idx="13" hasCustomPrompt="1"/>
          </p:nvPr>
        </p:nvSpPr>
        <p:spPr>
          <a:xfrm>
            <a:off x="335818" y="3624347"/>
            <a:ext cx="1950186" cy="1266248"/>
          </a:xfrm>
          <a:prstGeom prst="rect">
            <a:avLst/>
          </a:prstGeom>
        </p:spPr>
        <p:txBody>
          <a:bodyPr/>
          <a:lstStyle>
            <a:lvl1pPr marL="0" indent="0" algn="l" defTabSz="914400" rtl="0" eaLnBrk="1" latinLnBrk="0" hangingPunct="1">
              <a:lnSpc>
                <a:spcPct val="90000"/>
              </a:lnSpc>
              <a:spcBef>
                <a:spcPct val="0"/>
              </a:spcBef>
              <a:spcAft>
                <a:spcPts val="600"/>
              </a:spcAft>
              <a:buFontTx/>
              <a:buNone/>
              <a:defRPr lang="fr-FR" sz="1400" b="1" kern="1200" spc="110" dirty="0" smtClean="0">
                <a:solidFill>
                  <a:schemeClr val="bg1"/>
                </a:solidFill>
                <a:latin typeface="Vinci Sans" charset="0"/>
                <a:ea typeface="Vinci Sans Extra Light" charset="0"/>
                <a:cs typeface="Vinci Sans Extra Light" charset="0"/>
              </a:defRPr>
            </a:lvl1pPr>
            <a:lvl2pPr marL="0" indent="0" algn="l" defTabSz="914400" rtl="0" eaLnBrk="1" latinLnBrk="0" hangingPunct="1">
              <a:lnSpc>
                <a:spcPct val="90000"/>
              </a:lnSpc>
              <a:spcBef>
                <a:spcPct val="0"/>
              </a:spcBef>
              <a:spcAft>
                <a:spcPts val="600"/>
              </a:spcAft>
              <a:buFontTx/>
              <a:buNone/>
              <a:defRPr lang="fr-FR" sz="1400" b="1" kern="1200" spc="110" dirty="0" err="1" smtClean="0">
                <a:solidFill>
                  <a:schemeClr val="bg1"/>
                </a:solidFill>
                <a:latin typeface="Vinci Sans" charset="0"/>
                <a:ea typeface="Vinci Sans Extra Light" charset="0"/>
                <a:cs typeface="Vinci Sans Extra Light" charset="0"/>
              </a:defRPr>
            </a:lvl2pPr>
          </a:lstStyle>
          <a:p>
            <a:pPr lvl="0"/>
            <a:r>
              <a:rPr lang="fr-FR" dirty="0" err="1"/>
              <a:t>Subtitle</a:t>
            </a:r>
            <a:endParaRPr lang="fr-FR" dirty="0"/>
          </a:p>
        </p:txBody>
      </p:sp>
      <p:sp>
        <p:nvSpPr>
          <p:cNvPr id="23" name="Espace réservé du texte 4">
            <a:extLst>
              <a:ext uri="{FF2B5EF4-FFF2-40B4-BE49-F238E27FC236}">
                <a16:creationId xmlns:a16="http://schemas.microsoft.com/office/drawing/2014/main" id="{D0805575-A815-4EF1-8238-14489D95AF63}"/>
              </a:ext>
            </a:extLst>
          </p:cNvPr>
          <p:cNvSpPr>
            <a:spLocks noGrp="1"/>
          </p:cNvSpPr>
          <p:nvPr>
            <p:ph type="body" sz="quarter" idx="22" hasCustomPrompt="1"/>
          </p:nvPr>
        </p:nvSpPr>
        <p:spPr>
          <a:xfrm>
            <a:off x="335817" y="42357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Author</a:t>
            </a:r>
            <a:endParaRPr lang="fr-FR" dirty="0"/>
          </a:p>
        </p:txBody>
      </p:sp>
      <p:sp>
        <p:nvSpPr>
          <p:cNvPr id="25" name="Espace réservé du texte 4">
            <a:extLst>
              <a:ext uri="{FF2B5EF4-FFF2-40B4-BE49-F238E27FC236}">
                <a16:creationId xmlns:a16="http://schemas.microsoft.com/office/drawing/2014/main" id="{ACDC82D9-A755-4F93-82FB-1E7A239DBCF6}"/>
              </a:ext>
            </a:extLst>
          </p:cNvPr>
          <p:cNvSpPr>
            <a:spLocks noGrp="1"/>
          </p:cNvSpPr>
          <p:nvPr>
            <p:ph type="body" sz="quarter" idx="23" hasCustomPrompt="1"/>
          </p:nvPr>
        </p:nvSpPr>
        <p:spPr>
          <a:xfrm>
            <a:off x="335817" y="616076"/>
            <a:ext cx="2144149" cy="361934"/>
          </a:xfrm>
          <a:prstGeom prst="rect">
            <a:avLst/>
          </a:prstGeom>
        </p:spPr>
        <p:txBody>
          <a:bodyPr/>
          <a:lstStyle>
            <a:lvl1pPr marL="0" indent="0" algn="l" defTabSz="914400" rtl="0" eaLnBrk="1" latinLnBrk="0" hangingPunct="1">
              <a:spcAft>
                <a:spcPts val="600"/>
              </a:spcAft>
              <a:buFontTx/>
              <a:buNone/>
              <a:defRPr lang="fr-FR" sz="1400" b="0"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date</a:t>
            </a:r>
          </a:p>
        </p:txBody>
      </p:sp>
      <p:sp>
        <p:nvSpPr>
          <p:cNvPr id="26" name="Espace réservé du texte 4">
            <a:extLst>
              <a:ext uri="{FF2B5EF4-FFF2-40B4-BE49-F238E27FC236}">
                <a16:creationId xmlns:a16="http://schemas.microsoft.com/office/drawing/2014/main" id="{C1748FF3-8516-447B-8374-D92665AB6A77}"/>
              </a:ext>
            </a:extLst>
          </p:cNvPr>
          <p:cNvSpPr>
            <a:spLocks noGrp="1"/>
          </p:cNvSpPr>
          <p:nvPr>
            <p:ph type="body" sz="quarter" idx="24" hasCustomPrompt="1"/>
          </p:nvPr>
        </p:nvSpPr>
        <p:spPr>
          <a:xfrm>
            <a:off x="335817" y="615779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Presentation</a:t>
            </a:r>
            <a:r>
              <a:rPr lang="fr-FR" dirty="0"/>
              <a:t> </a:t>
            </a:r>
            <a:r>
              <a:rPr lang="fr-FR" dirty="0" err="1"/>
              <a:t>title</a:t>
            </a:r>
            <a:endParaRPr lang="fr-FR" dirty="0"/>
          </a:p>
        </p:txBody>
      </p:sp>
      <p:pic>
        <p:nvPicPr>
          <p:cNvPr id="31" name="Picture 5">
            <a:extLst>
              <a:ext uri="{FF2B5EF4-FFF2-40B4-BE49-F238E27FC236}">
                <a16:creationId xmlns:a16="http://schemas.microsoft.com/office/drawing/2014/main" id="{40123CA7-24FF-4A52-AFDF-7B814161537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26848" y="630661"/>
            <a:ext cx="311150" cy="31750"/>
          </a:xfrm>
          <a:prstGeom prst="rect">
            <a:avLst/>
          </a:prstGeom>
        </p:spPr>
      </p:pic>
      <p:sp>
        <p:nvSpPr>
          <p:cNvPr id="21" name="Text Placeholder 30">
            <a:extLst>
              <a:ext uri="{FF2B5EF4-FFF2-40B4-BE49-F238E27FC236}">
                <a16:creationId xmlns:a16="http://schemas.microsoft.com/office/drawing/2014/main" id="{C21D3712-F0F5-4373-8A8A-6FFE03C1CF56}"/>
              </a:ext>
            </a:extLst>
          </p:cNvPr>
          <p:cNvSpPr>
            <a:spLocks noGrp="1"/>
          </p:cNvSpPr>
          <p:nvPr>
            <p:ph type="body" sz="quarter" idx="15" hasCustomPrompt="1"/>
          </p:nvPr>
        </p:nvSpPr>
        <p:spPr>
          <a:xfrm>
            <a:off x="3159641" y="1168590"/>
            <a:ext cx="3619499" cy="343444"/>
          </a:xfrm>
          <a:prstGeom prst="rect">
            <a:avLst/>
          </a:prstGeom>
        </p:spPr>
        <p:txBody>
          <a:bodyPr>
            <a:normAutofit/>
          </a:bodyPr>
          <a:lstStyle>
            <a:lvl1pPr marL="0" indent="0" algn="l">
              <a:lnSpc>
                <a:spcPct val="80000"/>
              </a:lnSpc>
              <a:buNone/>
              <a:defRPr sz="1200" b="1" i="0">
                <a:solidFill>
                  <a:srgbClr val="004489"/>
                </a:solidFill>
                <a:latin typeface="Vinci Sans" charset="0"/>
                <a:ea typeface="Vinci Sans" charset="0"/>
                <a:cs typeface="Vinci Sans" charset="0"/>
              </a:defRPr>
            </a:lvl1pPr>
          </a:lstStyle>
          <a:p>
            <a:pPr algn="l">
              <a:lnSpc>
                <a:spcPct val="80000"/>
              </a:lnSpc>
            </a:pPr>
            <a:r>
              <a:rPr lang="en-US" sz="1200" b="1" i="0" spc="0" baseline="0" dirty="0">
                <a:solidFill>
                  <a:srgbClr val="004489"/>
                </a:solidFill>
                <a:latin typeface="Vinci Sans" charset="0"/>
                <a:ea typeface="Vinci Sans" charset="0"/>
                <a:cs typeface="Vinci Sans" charset="0"/>
              </a:rPr>
              <a:t>WHAT WE DO..</a:t>
            </a:r>
          </a:p>
        </p:txBody>
      </p:sp>
      <p:sp>
        <p:nvSpPr>
          <p:cNvPr id="22" name="Text Placeholder 30">
            <a:extLst>
              <a:ext uri="{FF2B5EF4-FFF2-40B4-BE49-F238E27FC236}">
                <a16:creationId xmlns:a16="http://schemas.microsoft.com/office/drawing/2014/main" id="{1FA8CDA0-34E4-4CF0-839D-F242B72AC858}"/>
              </a:ext>
            </a:extLst>
          </p:cNvPr>
          <p:cNvSpPr>
            <a:spLocks noGrp="1"/>
          </p:cNvSpPr>
          <p:nvPr>
            <p:ph type="body" sz="quarter" idx="17" hasCustomPrompt="1"/>
          </p:nvPr>
        </p:nvSpPr>
        <p:spPr>
          <a:xfrm>
            <a:off x="7389551" y="1168590"/>
            <a:ext cx="3619499" cy="343444"/>
          </a:xfrm>
          <a:prstGeom prst="rect">
            <a:avLst/>
          </a:prstGeom>
        </p:spPr>
        <p:txBody>
          <a:bodyPr>
            <a:normAutofit/>
          </a:bodyPr>
          <a:lstStyle>
            <a:lvl1pPr marL="0" indent="0" algn="l">
              <a:lnSpc>
                <a:spcPct val="80000"/>
              </a:lnSpc>
              <a:buNone/>
              <a:defRPr sz="1200" b="1" i="0">
                <a:solidFill>
                  <a:srgbClr val="004489"/>
                </a:solidFill>
                <a:latin typeface="Vinci Sans" charset="0"/>
                <a:ea typeface="Vinci Sans" charset="0"/>
                <a:cs typeface="Vinci Sans" charset="0"/>
              </a:defRPr>
            </a:lvl1pPr>
          </a:lstStyle>
          <a:p>
            <a:pPr algn="l">
              <a:lnSpc>
                <a:spcPct val="80000"/>
              </a:lnSpc>
            </a:pPr>
            <a:r>
              <a:rPr lang="en-US" sz="1200" b="1" i="0" spc="0" baseline="0" dirty="0">
                <a:solidFill>
                  <a:srgbClr val="004489"/>
                </a:solidFill>
                <a:latin typeface="Vinci Sans" charset="0"/>
                <a:ea typeface="Vinci Sans" charset="0"/>
                <a:cs typeface="Vinci Sans" charset="0"/>
              </a:rPr>
              <a:t>WHAT WE DO..</a:t>
            </a:r>
          </a:p>
        </p:txBody>
      </p:sp>
      <p:sp>
        <p:nvSpPr>
          <p:cNvPr id="27" name="Espace réservé du texte 6">
            <a:extLst>
              <a:ext uri="{FF2B5EF4-FFF2-40B4-BE49-F238E27FC236}">
                <a16:creationId xmlns:a16="http://schemas.microsoft.com/office/drawing/2014/main" id="{EE30DFD3-C60B-490B-B4AC-8748A341EAAB}"/>
              </a:ext>
            </a:extLst>
          </p:cNvPr>
          <p:cNvSpPr>
            <a:spLocks noGrp="1"/>
          </p:cNvSpPr>
          <p:nvPr>
            <p:ph type="body" sz="quarter" idx="21"/>
          </p:nvPr>
        </p:nvSpPr>
        <p:spPr>
          <a:xfrm>
            <a:off x="3159642" y="1689636"/>
            <a:ext cx="3619500" cy="3650075"/>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28" name="Espace réservé du texte 6">
            <a:extLst>
              <a:ext uri="{FF2B5EF4-FFF2-40B4-BE49-F238E27FC236}">
                <a16:creationId xmlns:a16="http://schemas.microsoft.com/office/drawing/2014/main" id="{38025965-EDD7-4D27-84C4-8916607BA335}"/>
              </a:ext>
            </a:extLst>
          </p:cNvPr>
          <p:cNvSpPr>
            <a:spLocks noGrp="1"/>
          </p:cNvSpPr>
          <p:nvPr>
            <p:ph type="body" sz="quarter" idx="25"/>
          </p:nvPr>
        </p:nvSpPr>
        <p:spPr>
          <a:xfrm>
            <a:off x="7389552" y="1689517"/>
            <a:ext cx="3619500" cy="3650075"/>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pic>
        <p:nvPicPr>
          <p:cNvPr id="34" name="Image 33">
            <a:extLst>
              <a:ext uri="{FF2B5EF4-FFF2-40B4-BE49-F238E27FC236}">
                <a16:creationId xmlns:a16="http://schemas.microsoft.com/office/drawing/2014/main" id="{723882FC-2BAB-49CB-A765-629F46941E4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
        <p:nvSpPr>
          <p:cNvPr id="35" name="Espace réservé du numéro de diapositive 1">
            <a:extLst>
              <a:ext uri="{FF2B5EF4-FFF2-40B4-BE49-F238E27FC236}">
                <a16:creationId xmlns:a16="http://schemas.microsoft.com/office/drawing/2014/main" id="{89228A1C-A05F-4B8A-BE13-BBF9A8024765}"/>
              </a:ext>
            </a:extLst>
          </p:cNvPr>
          <p:cNvSpPr>
            <a:spLocks noGrp="1"/>
          </p:cNvSpPr>
          <p:nvPr>
            <p:ph type="sldNum" sz="quarter" idx="4"/>
          </p:nvPr>
        </p:nvSpPr>
        <p:spPr>
          <a:xfrm>
            <a:off x="10373960" y="6240313"/>
            <a:ext cx="527808" cy="365125"/>
          </a:xfrm>
          <a:prstGeom prst="rect">
            <a:avLst/>
          </a:prstGeom>
        </p:spPr>
        <p:txBody>
          <a:bodyPr vert="horz" lIns="91440" tIns="45720" rIns="91440" bIns="45720" rtlCol="0" anchor="ctr"/>
          <a:lstStyle>
            <a:lvl1pPr algn="r">
              <a:defRPr sz="1050" b="0">
                <a:solidFill>
                  <a:srgbClr val="D71C2D"/>
                </a:solidFill>
              </a:defRPr>
            </a:lvl1pPr>
          </a:lstStyle>
          <a:p>
            <a:fld id="{F3D6203A-9E82-46D3-826D-BB98CB91E49C}" type="slidenum">
              <a:rPr lang="en-US" smtClean="0"/>
              <a:pPr/>
              <a:t>‹N°›</a:t>
            </a:fld>
            <a:endParaRPr lang="en-US"/>
          </a:p>
        </p:txBody>
      </p:sp>
      <p:pic>
        <p:nvPicPr>
          <p:cNvPr id="36" name="Picture 33">
            <a:extLst>
              <a:ext uri="{FF2B5EF4-FFF2-40B4-BE49-F238E27FC236}">
                <a16:creationId xmlns:a16="http://schemas.microsoft.com/office/drawing/2014/main" id="{152A2DAF-59DF-462E-A81F-7DC4BD61A67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03259" y="6254315"/>
            <a:ext cx="311150" cy="31750"/>
          </a:xfrm>
          <a:prstGeom prst="rect">
            <a:avLst/>
          </a:prstGeom>
        </p:spPr>
      </p:pic>
    </p:spTree>
    <p:extLst>
      <p:ext uri="{BB962C8B-B14F-4D97-AF65-F5344CB8AC3E}">
        <p14:creationId xmlns:p14="http://schemas.microsoft.com/office/powerpoint/2010/main" val="404858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option B1">
    <p:spTree>
      <p:nvGrpSpPr>
        <p:cNvPr id="1" name=""/>
        <p:cNvGrpSpPr/>
        <p:nvPr/>
      </p:nvGrpSpPr>
      <p:grpSpPr>
        <a:xfrm>
          <a:off x="0" y="0"/>
          <a:ext cx="0" cy="0"/>
          <a:chOff x="0" y="0"/>
          <a:chExt cx="0" cy="0"/>
        </a:xfrm>
      </p:grpSpPr>
      <p:pic>
        <p:nvPicPr>
          <p:cNvPr id="17"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284" y="-1"/>
            <a:ext cx="2549230" cy="6858000"/>
          </a:xfrm>
          <a:prstGeom prst="rect">
            <a:avLst/>
          </a:prstGeom>
        </p:spPr>
      </p:pic>
      <p:sp>
        <p:nvSpPr>
          <p:cNvPr id="16" name="Rectangle 15">
            <a:extLst>
              <a:ext uri="{FF2B5EF4-FFF2-40B4-BE49-F238E27FC236}">
                <a16:creationId xmlns:a16="http://schemas.microsoft.com/office/drawing/2014/main" id="{A44C9D1A-3750-4E5E-B92A-292FC737C381}"/>
              </a:ext>
            </a:extLst>
          </p:cNvPr>
          <p:cNvSpPr/>
          <p:nvPr userDrawn="1"/>
        </p:nvSpPr>
        <p:spPr>
          <a:xfrm>
            <a:off x="0" y="0"/>
            <a:ext cx="2549235" cy="6858000"/>
          </a:xfrm>
          <a:prstGeom prst="rect">
            <a:avLst/>
          </a:prstGeom>
          <a:solidFill>
            <a:srgbClr val="00599B">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1CF36268-7888-45FA-BD6E-9368048D1C90}"/>
              </a:ext>
            </a:extLst>
          </p:cNvPr>
          <p:cNvSpPr>
            <a:spLocks noGrp="1"/>
          </p:cNvSpPr>
          <p:nvPr>
            <p:ph type="title" hasCustomPrompt="1"/>
          </p:nvPr>
        </p:nvSpPr>
        <p:spPr>
          <a:xfrm>
            <a:off x="335817" y="1780827"/>
            <a:ext cx="2144149" cy="1828281"/>
          </a:xfrm>
          <a:prstGeom prst="rect">
            <a:avLst/>
          </a:prstGeom>
        </p:spPr>
        <p:txBody>
          <a:bodyPr anchor="b" anchorCtr="0"/>
          <a:lstStyle>
            <a:lvl1pPr marL="0" algn="l" defTabSz="914400" rtl="0" eaLnBrk="1" latinLnBrk="0" hangingPunct="1">
              <a:lnSpc>
                <a:spcPct val="90000"/>
              </a:lnSpc>
              <a:spcBef>
                <a:spcPct val="0"/>
              </a:spcBef>
              <a:defRPr lang="en-US" sz="3600" kern="1200" spc="110">
                <a:solidFill>
                  <a:schemeClr val="bg1"/>
                </a:solidFill>
                <a:latin typeface="Vinci Sans Extra Light" charset="0"/>
                <a:ea typeface="Vinci Sans Extra Light" charset="0"/>
                <a:cs typeface="Vinci Sans Extra Light" charset="0"/>
              </a:defRPr>
            </a:lvl1pPr>
          </a:lstStyle>
          <a:p>
            <a:pPr marL="0" lvl="0" algn="l" defTabSz="914400" rtl="0" eaLnBrk="1" latinLnBrk="0" hangingPunct="1">
              <a:lnSpc>
                <a:spcPct val="90000"/>
              </a:lnSpc>
              <a:spcBef>
                <a:spcPct val="0"/>
              </a:spcBef>
              <a:defRPr/>
            </a:pPr>
            <a:r>
              <a:rPr lang="fr-FR" dirty="0" err="1"/>
              <a:t>Title</a:t>
            </a:r>
            <a:endParaRPr lang="en-US" dirty="0"/>
          </a:p>
        </p:txBody>
      </p:sp>
      <p:pic>
        <p:nvPicPr>
          <p:cNvPr id="18" name="Picture 21">
            <a:extLst>
              <a:ext uri="{FF2B5EF4-FFF2-40B4-BE49-F238E27FC236}">
                <a16:creationId xmlns:a16="http://schemas.microsoft.com/office/drawing/2014/main" id="{0ACE7467-893C-4AF5-AC90-E88C3860E5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9" name="Rectangle 18">
            <a:hlinkClick r:id="" action="ppaction://noaction"/>
            <a:extLst>
              <a:ext uri="{FF2B5EF4-FFF2-40B4-BE49-F238E27FC236}">
                <a16:creationId xmlns:a16="http://schemas.microsoft.com/office/drawing/2014/main" id="{1FDD5494-9952-4125-B8B0-98FDEDD61847}"/>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Espace réservé du texte 4">
            <a:extLst>
              <a:ext uri="{FF2B5EF4-FFF2-40B4-BE49-F238E27FC236}">
                <a16:creationId xmlns:a16="http://schemas.microsoft.com/office/drawing/2014/main" id="{931A40B3-B461-4B92-9E65-FDC83575AE62}"/>
              </a:ext>
            </a:extLst>
          </p:cNvPr>
          <p:cNvSpPr>
            <a:spLocks noGrp="1"/>
          </p:cNvSpPr>
          <p:nvPr>
            <p:ph type="body" sz="quarter" idx="13" hasCustomPrompt="1"/>
          </p:nvPr>
        </p:nvSpPr>
        <p:spPr>
          <a:xfrm>
            <a:off x="335818" y="3624347"/>
            <a:ext cx="1950186" cy="1266248"/>
          </a:xfrm>
          <a:prstGeom prst="rect">
            <a:avLst/>
          </a:prstGeom>
        </p:spPr>
        <p:txBody>
          <a:bodyPr/>
          <a:lstStyle>
            <a:lvl1pPr marL="0" indent="0" algn="l" defTabSz="914400" rtl="0" eaLnBrk="1" latinLnBrk="0" hangingPunct="1">
              <a:lnSpc>
                <a:spcPct val="90000"/>
              </a:lnSpc>
              <a:spcBef>
                <a:spcPct val="0"/>
              </a:spcBef>
              <a:spcAft>
                <a:spcPts val="600"/>
              </a:spcAft>
              <a:buFontTx/>
              <a:buNone/>
              <a:defRPr lang="fr-FR" sz="1400" b="1" kern="1200" spc="110" dirty="0" smtClean="0">
                <a:solidFill>
                  <a:schemeClr val="bg1"/>
                </a:solidFill>
                <a:latin typeface="Vinci Sans" charset="0"/>
                <a:ea typeface="Vinci Sans Extra Light" charset="0"/>
                <a:cs typeface="Vinci Sans Extra Light" charset="0"/>
              </a:defRPr>
            </a:lvl1pPr>
            <a:lvl2pPr marL="0" indent="0" algn="l" defTabSz="914400" rtl="0" eaLnBrk="1" latinLnBrk="0" hangingPunct="1">
              <a:lnSpc>
                <a:spcPct val="90000"/>
              </a:lnSpc>
              <a:spcBef>
                <a:spcPct val="0"/>
              </a:spcBef>
              <a:spcAft>
                <a:spcPts val="600"/>
              </a:spcAft>
              <a:buFontTx/>
              <a:buNone/>
              <a:defRPr lang="fr-FR" sz="1400" b="1" kern="1200" spc="110" dirty="0" err="1" smtClean="0">
                <a:solidFill>
                  <a:schemeClr val="bg1"/>
                </a:solidFill>
                <a:latin typeface="Vinci Sans" charset="0"/>
                <a:ea typeface="Vinci Sans Extra Light" charset="0"/>
                <a:cs typeface="Vinci Sans Extra Light" charset="0"/>
              </a:defRPr>
            </a:lvl2pPr>
          </a:lstStyle>
          <a:p>
            <a:pPr lvl="0"/>
            <a:r>
              <a:rPr lang="fr-FR" dirty="0" err="1"/>
              <a:t>Subtitle</a:t>
            </a:r>
            <a:endParaRPr lang="fr-FR" dirty="0"/>
          </a:p>
        </p:txBody>
      </p:sp>
      <p:sp>
        <p:nvSpPr>
          <p:cNvPr id="23" name="Espace réservé du texte 4">
            <a:extLst>
              <a:ext uri="{FF2B5EF4-FFF2-40B4-BE49-F238E27FC236}">
                <a16:creationId xmlns:a16="http://schemas.microsoft.com/office/drawing/2014/main" id="{D0805575-A815-4EF1-8238-14489D95AF63}"/>
              </a:ext>
            </a:extLst>
          </p:cNvPr>
          <p:cNvSpPr>
            <a:spLocks noGrp="1"/>
          </p:cNvSpPr>
          <p:nvPr>
            <p:ph type="body" sz="quarter" idx="22" hasCustomPrompt="1"/>
          </p:nvPr>
        </p:nvSpPr>
        <p:spPr>
          <a:xfrm>
            <a:off x="335817" y="42357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Author</a:t>
            </a:r>
            <a:endParaRPr lang="fr-FR" dirty="0"/>
          </a:p>
        </p:txBody>
      </p:sp>
      <p:sp>
        <p:nvSpPr>
          <p:cNvPr id="25" name="Espace réservé du texte 4">
            <a:extLst>
              <a:ext uri="{FF2B5EF4-FFF2-40B4-BE49-F238E27FC236}">
                <a16:creationId xmlns:a16="http://schemas.microsoft.com/office/drawing/2014/main" id="{ACDC82D9-A755-4F93-82FB-1E7A239DBCF6}"/>
              </a:ext>
            </a:extLst>
          </p:cNvPr>
          <p:cNvSpPr>
            <a:spLocks noGrp="1"/>
          </p:cNvSpPr>
          <p:nvPr>
            <p:ph type="body" sz="quarter" idx="23" hasCustomPrompt="1"/>
          </p:nvPr>
        </p:nvSpPr>
        <p:spPr>
          <a:xfrm>
            <a:off x="335817" y="616076"/>
            <a:ext cx="2144149" cy="361934"/>
          </a:xfrm>
          <a:prstGeom prst="rect">
            <a:avLst/>
          </a:prstGeom>
        </p:spPr>
        <p:txBody>
          <a:bodyPr/>
          <a:lstStyle>
            <a:lvl1pPr marL="0" indent="0" algn="l" defTabSz="914400" rtl="0" eaLnBrk="1" latinLnBrk="0" hangingPunct="1">
              <a:spcAft>
                <a:spcPts val="600"/>
              </a:spcAft>
              <a:buFontTx/>
              <a:buNone/>
              <a:defRPr lang="fr-FR" sz="1400" b="0"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date</a:t>
            </a:r>
          </a:p>
        </p:txBody>
      </p:sp>
      <p:sp>
        <p:nvSpPr>
          <p:cNvPr id="26" name="Espace réservé du texte 4">
            <a:extLst>
              <a:ext uri="{FF2B5EF4-FFF2-40B4-BE49-F238E27FC236}">
                <a16:creationId xmlns:a16="http://schemas.microsoft.com/office/drawing/2014/main" id="{C1748FF3-8516-447B-8374-D92665AB6A77}"/>
              </a:ext>
            </a:extLst>
          </p:cNvPr>
          <p:cNvSpPr>
            <a:spLocks noGrp="1"/>
          </p:cNvSpPr>
          <p:nvPr>
            <p:ph type="body" sz="quarter" idx="24" hasCustomPrompt="1"/>
          </p:nvPr>
        </p:nvSpPr>
        <p:spPr>
          <a:xfrm>
            <a:off x="335817" y="615779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Presentation</a:t>
            </a:r>
            <a:r>
              <a:rPr lang="fr-FR" dirty="0"/>
              <a:t> </a:t>
            </a:r>
            <a:r>
              <a:rPr lang="fr-FR" dirty="0" err="1"/>
              <a:t>title</a:t>
            </a:r>
            <a:endParaRPr lang="fr-FR" dirty="0"/>
          </a:p>
        </p:txBody>
      </p:sp>
      <p:pic>
        <p:nvPicPr>
          <p:cNvPr id="31" name="Picture 5">
            <a:extLst>
              <a:ext uri="{FF2B5EF4-FFF2-40B4-BE49-F238E27FC236}">
                <a16:creationId xmlns:a16="http://schemas.microsoft.com/office/drawing/2014/main" id="{40123CA7-24FF-4A52-AFDF-7B814161537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26848" y="630661"/>
            <a:ext cx="311150" cy="31750"/>
          </a:xfrm>
          <a:prstGeom prst="rect">
            <a:avLst/>
          </a:prstGeom>
        </p:spPr>
      </p:pic>
      <p:sp>
        <p:nvSpPr>
          <p:cNvPr id="27" name="Espace réservé du texte 6">
            <a:extLst>
              <a:ext uri="{FF2B5EF4-FFF2-40B4-BE49-F238E27FC236}">
                <a16:creationId xmlns:a16="http://schemas.microsoft.com/office/drawing/2014/main" id="{EE30DFD3-C60B-490B-B4AC-8748A341EAAB}"/>
              </a:ext>
            </a:extLst>
          </p:cNvPr>
          <p:cNvSpPr>
            <a:spLocks noGrp="1"/>
          </p:cNvSpPr>
          <p:nvPr>
            <p:ph type="body" sz="quarter" idx="21"/>
          </p:nvPr>
        </p:nvSpPr>
        <p:spPr>
          <a:xfrm>
            <a:off x="3159641" y="1168590"/>
            <a:ext cx="7894713" cy="4171121"/>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pic>
        <p:nvPicPr>
          <p:cNvPr id="34" name="Image 33">
            <a:extLst>
              <a:ext uri="{FF2B5EF4-FFF2-40B4-BE49-F238E27FC236}">
                <a16:creationId xmlns:a16="http://schemas.microsoft.com/office/drawing/2014/main" id="{723882FC-2BAB-49CB-A765-629F46941E4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
        <p:nvSpPr>
          <p:cNvPr id="35" name="Espace réservé du numéro de diapositive 1">
            <a:extLst>
              <a:ext uri="{FF2B5EF4-FFF2-40B4-BE49-F238E27FC236}">
                <a16:creationId xmlns:a16="http://schemas.microsoft.com/office/drawing/2014/main" id="{89228A1C-A05F-4B8A-BE13-BBF9A8024765}"/>
              </a:ext>
            </a:extLst>
          </p:cNvPr>
          <p:cNvSpPr>
            <a:spLocks noGrp="1"/>
          </p:cNvSpPr>
          <p:nvPr>
            <p:ph type="sldNum" sz="quarter" idx="4"/>
          </p:nvPr>
        </p:nvSpPr>
        <p:spPr>
          <a:xfrm>
            <a:off x="10373960" y="6240313"/>
            <a:ext cx="527808" cy="365125"/>
          </a:xfrm>
          <a:prstGeom prst="rect">
            <a:avLst/>
          </a:prstGeom>
        </p:spPr>
        <p:txBody>
          <a:bodyPr vert="horz" lIns="91440" tIns="45720" rIns="91440" bIns="45720" rtlCol="0" anchor="ctr"/>
          <a:lstStyle>
            <a:lvl1pPr algn="r">
              <a:defRPr sz="1050" b="0">
                <a:solidFill>
                  <a:srgbClr val="D71C2D"/>
                </a:solidFill>
              </a:defRPr>
            </a:lvl1pPr>
          </a:lstStyle>
          <a:p>
            <a:fld id="{F3D6203A-9E82-46D3-826D-BB98CB91E49C}" type="slidenum">
              <a:rPr lang="en-US" smtClean="0"/>
              <a:pPr/>
              <a:t>‹N°›</a:t>
            </a:fld>
            <a:endParaRPr lang="en-US"/>
          </a:p>
        </p:txBody>
      </p:sp>
      <p:pic>
        <p:nvPicPr>
          <p:cNvPr id="36" name="Picture 33">
            <a:extLst>
              <a:ext uri="{FF2B5EF4-FFF2-40B4-BE49-F238E27FC236}">
                <a16:creationId xmlns:a16="http://schemas.microsoft.com/office/drawing/2014/main" id="{152A2DAF-59DF-462E-A81F-7DC4BD61A67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03259" y="6254315"/>
            <a:ext cx="311150" cy="31750"/>
          </a:xfrm>
          <a:prstGeom prst="rect">
            <a:avLst/>
          </a:prstGeom>
        </p:spPr>
      </p:pic>
    </p:spTree>
    <p:extLst>
      <p:ext uri="{BB962C8B-B14F-4D97-AF65-F5344CB8AC3E}">
        <p14:creationId xmlns:p14="http://schemas.microsoft.com/office/powerpoint/2010/main" val="226543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option C">
    <p:spTree>
      <p:nvGrpSpPr>
        <p:cNvPr id="1" name=""/>
        <p:cNvGrpSpPr/>
        <p:nvPr/>
      </p:nvGrpSpPr>
      <p:grpSpPr>
        <a:xfrm>
          <a:off x="0" y="0"/>
          <a:ext cx="0" cy="0"/>
          <a:chOff x="0" y="0"/>
          <a:chExt cx="0" cy="0"/>
        </a:xfrm>
      </p:grpSpPr>
      <p:pic>
        <p:nvPicPr>
          <p:cNvPr id="20"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108"/>
            <a:ext cx="2549227" cy="6858000"/>
          </a:xfrm>
          <a:prstGeom prst="rect">
            <a:avLst/>
          </a:prstGeom>
        </p:spPr>
      </p:pic>
      <p:sp>
        <p:nvSpPr>
          <p:cNvPr id="29" name="Rectangle 28"/>
          <p:cNvSpPr/>
          <p:nvPr userDrawn="1"/>
        </p:nvSpPr>
        <p:spPr>
          <a:xfrm>
            <a:off x="-8" y="4108"/>
            <a:ext cx="2549235" cy="6858000"/>
          </a:xfrm>
          <a:prstGeom prst="rect">
            <a:avLst/>
          </a:prstGeom>
          <a:solidFill>
            <a:srgbClr val="00599B">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1CF36268-7888-45FA-BD6E-9368048D1C90}"/>
              </a:ext>
            </a:extLst>
          </p:cNvPr>
          <p:cNvSpPr>
            <a:spLocks noGrp="1"/>
          </p:cNvSpPr>
          <p:nvPr>
            <p:ph type="title" hasCustomPrompt="1"/>
          </p:nvPr>
        </p:nvSpPr>
        <p:spPr>
          <a:xfrm>
            <a:off x="335817" y="1780827"/>
            <a:ext cx="2144149" cy="1828281"/>
          </a:xfrm>
          <a:prstGeom prst="rect">
            <a:avLst/>
          </a:prstGeom>
        </p:spPr>
        <p:txBody>
          <a:bodyPr anchor="b" anchorCtr="0"/>
          <a:lstStyle>
            <a:lvl1pPr marL="0" algn="l" defTabSz="914400" rtl="0" eaLnBrk="1" latinLnBrk="0" hangingPunct="1">
              <a:lnSpc>
                <a:spcPct val="90000"/>
              </a:lnSpc>
              <a:spcBef>
                <a:spcPct val="0"/>
              </a:spcBef>
              <a:defRPr lang="en-US" sz="3600" kern="1200" spc="110">
                <a:solidFill>
                  <a:schemeClr val="bg1"/>
                </a:solidFill>
                <a:latin typeface="Vinci Sans Extra Light" charset="0"/>
                <a:ea typeface="Vinci Sans Extra Light" charset="0"/>
                <a:cs typeface="Vinci Sans Extra Light" charset="0"/>
              </a:defRPr>
            </a:lvl1pPr>
          </a:lstStyle>
          <a:p>
            <a:pPr marL="0" lvl="0" algn="l" defTabSz="914400" rtl="0" eaLnBrk="1" latinLnBrk="0" hangingPunct="1">
              <a:lnSpc>
                <a:spcPct val="90000"/>
              </a:lnSpc>
              <a:spcBef>
                <a:spcPct val="0"/>
              </a:spcBef>
              <a:defRPr/>
            </a:pPr>
            <a:r>
              <a:rPr lang="fr-FR" dirty="0" err="1"/>
              <a:t>Title</a:t>
            </a:r>
            <a:endParaRPr lang="en-US" dirty="0"/>
          </a:p>
        </p:txBody>
      </p:sp>
      <p:pic>
        <p:nvPicPr>
          <p:cNvPr id="18" name="Picture 21">
            <a:extLst>
              <a:ext uri="{FF2B5EF4-FFF2-40B4-BE49-F238E27FC236}">
                <a16:creationId xmlns:a16="http://schemas.microsoft.com/office/drawing/2014/main" id="{0ACE7467-893C-4AF5-AC90-E88C3860E5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9" name="Rectangle 18">
            <a:hlinkClick r:id="" action="ppaction://noaction"/>
            <a:extLst>
              <a:ext uri="{FF2B5EF4-FFF2-40B4-BE49-F238E27FC236}">
                <a16:creationId xmlns:a16="http://schemas.microsoft.com/office/drawing/2014/main" id="{1FDD5494-9952-4125-B8B0-98FDEDD61847}"/>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Espace réservé du texte 4">
            <a:extLst>
              <a:ext uri="{FF2B5EF4-FFF2-40B4-BE49-F238E27FC236}">
                <a16:creationId xmlns:a16="http://schemas.microsoft.com/office/drawing/2014/main" id="{931A40B3-B461-4B92-9E65-FDC83575AE62}"/>
              </a:ext>
            </a:extLst>
          </p:cNvPr>
          <p:cNvSpPr>
            <a:spLocks noGrp="1"/>
          </p:cNvSpPr>
          <p:nvPr>
            <p:ph type="body" sz="quarter" idx="13" hasCustomPrompt="1"/>
          </p:nvPr>
        </p:nvSpPr>
        <p:spPr>
          <a:xfrm>
            <a:off x="335818" y="3624347"/>
            <a:ext cx="1950186" cy="1266248"/>
          </a:xfrm>
          <a:prstGeom prst="rect">
            <a:avLst/>
          </a:prstGeom>
        </p:spPr>
        <p:txBody>
          <a:bodyPr/>
          <a:lstStyle>
            <a:lvl1pPr marL="0" indent="0" algn="l" defTabSz="914400" rtl="0" eaLnBrk="1" latinLnBrk="0" hangingPunct="1">
              <a:lnSpc>
                <a:spcPct val="90000"/>
              </a:lnSpc>
              <a:spcBef>
                <a:spcPct val="0"/>
              </a:spcBef>
              <a:spcAft>
                <a:spcPts val="600"/>
              </a:spcAft>
              <a:buFontTx/>
              <a:buNone/>
              <a:defRPr lang="fr-FR" sz="1400" b="1" kern="1200" spc="110" dirty="0" smtClean="0">
                <a:solidFill>
                  <a:schemeClr val="bg1"/>
                </a:solidFill>
                <a:latin typeface="Vinci Sans" charset="0"/>
                <a:ea typeface="Vinci Sans Extra Light" charset="0"/>
                <a:cs typeface="Vinci Sans Extra Light" charset="0"/>
              </a:defRPr>
            </a:lvl1pPr>
            <a:lvl2pPr marL="0" indent="0" algn="l" defTabSz="914400" rtl="0" eaLnBrk="1" latinLnBrk="0" hangingPunct="1">
              <a:lnSpc>
                <a:spcPct val="90000"/>
              </a:lnSpc>
              <a:spcBef>
                <a:spcPct val="0"/>
              </a:spcBef>
              <a:spcAft>
                <a:spcPts val="600"/>
              </a:spcAft>
              <a:buFontTx/>
              <a:buNone/>
              <a:defRPr lang="fr-FR" sz="1400" b="1" kern="1200" spc="110" dirty="0" err="1" smtClean="0">
                <a:solidFill>
                  <a:schemeClr val="bg1"/>
                </a:solidFill>
                <a:latin typeface="Vinci Sans" charset="0"/>
                <a:ea typeface="Vinci Sans Extra Light" charset="0"/>
                <a:cs typeface="Vinci Sans Extra Light" charset="0"/>
              </a:defRPr>
            </a:lvl2pPr>
          </a:lstStyle>
          <a:p>
            <a:pPr lvl="0"/>
            <a:r>
              <a:rPr lang="fr-FR" dirty="0" err="1"/>
              <a:t>Subtitle</a:t>
            </a:r>
            <a:endParaRPr lang="fr-FR" dirty="0"/>
          </a:p>
        </p:txBody>
      </p:sp>
      <p:sp>
        <p:nvSpPr>
          <p:cNvPr id="22" name="Espace réservé du texte 4">
            <a:extLst>
              <a:ext uri="{FF2B5EF4-FFF2-40B4-BE49-F238E27FC236}">
                <a16:creationId xmlns:a16="http://schemas.microsoft.com/office/drawing/2014/main" id="{5E011A4F-8F3F-4B7A-BDA6-56B1B33ECA1D}"/>
              </a:ext>
            </a:extLst>
          </p:cNvPr>
          <p:cNvSpPr>
            <a:spLocks noGrp="1"/>
          </p:cNvSpPr>
          <p:nvPr>
            <p:ph type="body" sz="quarter" idx="22" hasCustomPrompt="1"/>
          </p:nvPr>
        </p:nvSpPr>
        <p:spPr>
          <a:xfrm>
            <a:off x="335817" y="42357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Author</a:t>
            </a:r>
            <a:endParaRPr lang="fr-FR" dirty="0"/>
          </a:p>
        </p:txBody>
      </p:sp>
      <p:sp>
        <p:nvSpPr>
          <p:cNvPr id="23" name="Espace réservé du texte 4">
            <a:extLst>
              <a:ext uri="{FF2B5EF4-FFF2-40B4-BE49-F238E27FC236}">
                <a16:creationId xmlns:a16="http://schemas.microsoft.com/office/drawing/2014/main" id="{4ACF7CCB-136A-44A4-8445-8F3441407BF4}"/>
              </a:ext>
            </a:extLst>
          </p:cNvPr>
          <p:cNvSpPr>
            <a:spLocks noGrp="1"/>
          </p:cNvSpPr>
          <p:nvPr>
            <p:ph type="body" sz="quarter" idx="23" hasCustomPrompt="1"/>
          </p:nvPr>
        </p:nvSpPr>
        <p:spPr>
          <a:xfrm>
            <a:off x="335817" y="616076"/>
            <a:ext cx="2144149" cy="361934"/>
          </a:xfrm>
          <a:prstGeom prst="rect">
            <a:avLst/>
          </a:prstGeom>
        </p:spPr>
        <p:txBody>
          <a:bodyPr/>
          <a:lstStyle>
            <a:lvl1pPr marL="0" indent="0" algn="l" defTabSz="914400" rtl="0" eaLnBrk="1" latinLnBrk="0" hangingPunct="1">
              <a:spcAft>
                <a:spcPts val="600"/>
              </a:spcAft>
              <a:buFontTx/>
              <a:buNone/>
              <a:defRPr lang="fr-FR" sz="1400" b="0"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date</a:t>
            </a:r>
          </a:p>
        </p:txBody>
      </p:sp>
      <p:sp>
        <p:nvSpPr>
          <p:cNvPr id="25" name="Espace réservé du texte 4">
            <a:extLst>
              <a:ext uri="{FF2B5EF4-FFF2-40B4-BE49-F238E27FC236}">
                <a16:creationId xmlns:a16="http://schemas.microsoft.com/office/drawing/2014/main" id="{A5B9DF71-7A98-40B5-BC80-B19B851A34AB}"/>
              </a:ext>
            </a:extLst>
          </p:cNvPr>
          <p:cNvSpPr>
            <a:spLocks noGrp="1"/>
          </p:cNvSpPr>
          <p:nvPr>
            <p:ph type="body" sz="quarter" idx="24" hasCustomPrompt="1"/>
          </p:nvPr>
        </p:nvSpPr>
        <p:spPr>
          <a:xfrm>
            <a:off x="335817" y="615779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Presentation</a:t>
            </a:r>
            <a:r>
              <a:rPr lang="fr-FR" dirty="0"/>
              <a:t> </a:t>
            </a:r>
            <a:r>
              <a:rPr lang="fr-FR" dirty="0" err="1"/>
              <a:t>title</a:t>
            </a:r>
            <a:endParaRPr lang="fr-FR" dirty="0"/>
          </a:p>
        </p:txBody>
      </p:sp>
      <p:pic>
        <p:nvPicPr>
          <p:cNvPr id="31" name="Picture 5">
            <a:extLst>
              <a:ext uri="{FF2B5EF4-FFF2-40B4-BE49-F238E27FC236}">
                <a16:creationId xmlns:a16="http://schemas.microsoft.com/office/drawing/2014/main" id="{D0921AF2-49B4-42CE-81D9-D330F55597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26848" y="630661"/>
            <a:ext cx="311150" cy="31750"/>
          </a:xfrm>
          <a:prstGeom prst="rect">
            <a:avLst/>
          </a:prstGeom>
        </p:spPr>
      </p:pic>
      <p:sp>
        <p:nvSpPr>
          <p:cNvPr id="21" name="Text Placeholder 30">
            <a:extLst>
              <a:ext uri="{FF2B5EF4-FFF2-40B4-BE49-F238E27FC236}">
                <a16:creationId xmlns:a16="http://schemas.microsoft.com/office/drawing/2014/main" id="{8EE91706-EB07-4A8F-AC13-F036601FD384}"/>
              </a:ext>
            </a:extLst>
          </p:cNvPr>
          <p:cNvSpPr>
            <a:spLocks noGrp="1"/>
          </p:cNvSpPr>
          <p:nvPr>
            <p:ph type="body" sz="quarter" idx="15" hasCustomPrompt="1"/>
          </p:nvPr>
        </p:nvSpPr>
        <p:spPr>
          <a:xfrm>
            <a:off x="3159641" y="1168590"/>
            <a:ext cx="3619499" cy="343444"/>
          </a:xfrm>
          <a:prstGeom prst="rect">
            <a:avLst/>
          </a:prstGeom>
        </p:spPr>
        <p:txBody>
          <a:bodyPr>
            <a:normAutofit/>
          </a:bodyPr>
          <a:lstStyle>
            <a:lvl1pPr marL="0" indent="0" algn="l">
              <a:lnSpc>
                <a:spcPct val="80000"/>
              </a:lnSpc>
              <a:buNone/>
              <a:defRPr sz="1200" b="1" i="0">
                <a:solidFill>
                  <a:srgbClr val="004489"/>
                </a:solidFill>
                <a:latin typeface="Vinci Sans" charset="0"/>
                <a:ea typeface="Vinci Sans" charset="0"/>
                <a:cs typeface="Vinci Sans" charset="0"/>
              </a:defRPr>
            </a:lvl1pPr>
          </a:lstStyle>
          <a:p>
            <a:pPr algn="l">
              <a:lnSpc>
                <a:spcPct val="80000"/>
              </a:lnSpc>
            </a:pPr>
            <a:r>
              <a:rPr lang="en-US" sz="1200" b="1" i="0" spc="0" baseline="0" dirty="0">
                <a:solidFill>
                  <a:srgbClr val="004489"/>
                </a:solidFill>
                <a:latin typeface="Vinci Sans" charset="0"/>
                <a:ea typeface="Vinci Sans" charset="0"/>
                <a:cs typeface="Vinci Sans" charset="0"/>
              </a:rPr>
              <a:t>WHAT WE DO..</a:t>
            </a:r>
          </a:p>
        </p:txBody>
      </p:sp>
      <p:sp>
        <p:nvSpPr>
          <p:cNvPr id="26" name="Text Placeholder 30">
            <a:extLst>
              <a:ext uri="{FF2B5EF4-FFF2-40B4-BE49-F238E27FC236}">
                <a16:creationId xmlns:a16="http://schemas.microsoft.com/office/drawing/2014/main" id="{920EBFC0-731E-4E55-AFBF-EBDF93B31894}"/>
              </a:ext>
            </a:extLst>
          </p:cNvPr>
          <p:cNvSpPr>
            <a:spLocks noGrp="1"/>
          </p:cNvSpPr>
          <p:nvPr>
            <p:ph type="body" sz="quarter" idx="17" hasCustomPrompt="1"/>
          </p:nvPr>
        </p:nvSpPr>
        <p:spPr>
          <a:xfrm>
            <a:off x="7389551" y="1168590"/>
            <a:ext cx="3619499" cy="343444"/>
          </a:xfrm>
          <a:prstGeom prst="rect">
            <a:avLst/>
          </a:prstGeom>
        </p:spPr>
        <p:txBody>
          <a:bodyPr>
            <a:normAutofit/>
          </a:bodyPr>
          <a:lstStyle>
            <a:lvl1pPr marL="0" indent="0" algn="l">
              <a:lnSpc>
                <a:spcPct val="80000"/>
              </a:lnSpc>
              <a:buNone/>
              <a:defRPr sz="1200" b="1" i="0">
                <a:solidFill>
                  <a:srgbClr val="004489"/>
                </a:solidFill>
                <a:latin typeface="Vinci Sans" charset="0"/>
                <a:ea typeface="Vinci Sans" charset="0"/>
                <a:cs typeface="Vinci Sans" charset="0"/>
              </a:defRPr>
            </a:lvl1pPr>
          </a:lstStyle>
          <a:p>
            <a:pPr algn="l">
              <a:lnSpc>
                <a:spcPct val="80000"/>
              </a:lnSpc>
            </a:pPr>
            <a:r>
              <a:rPr lang="en-US" sz="1200" b="1" i="0" spc="0" baseline="0" dirty="0">
                <a:solidFill>
                  <a:srgbClr val="004489"/>
                </a:solidFill>
                <a:latin typeface="Vinci Sans" charset="0"/>
                <a:ea typeface="Vinci Sans" charset="0"/>
                <a:cs typeface="Vinci Sans" charset="0"/>
              </a:rPr>
              <a:t>WHAT WE DO..</a:t>
            </a:r>
          </a:p>
        </p:txBody>
      </p:sp>
      <p:sp>
        <p:nvSpPr>
          <p:cNvPr id="27" name="Espace réservé du texte 6">
            <a:extLst>
              <a:ext uri="{FF2B5EF4-FFF2-40B4-BE49-F238E27FC236}">
                <a16:creationId xmlns:a16="http://schemas.microsoft.com/office/drawing/2014/main" id="{E507AE65-B9A2-41CC-B169-70170D2ED0F5}"/>
              </a:ext>
            </a:extLst>
          </p:cNvPr>
          <p:cNvSpPr>
            <a:spLocks noGrp="1"/>
          </p:cNvSpPr>
          <p:nvPr>
            <p:ph type="body" sz="quarter" idx="21"/>
          </p:nvPr>
        </p:nvSpPr>
        <p:spPr>
          <a:xfrm>
            <a:off x="3159642" y="1689636"/>
            <a:ext cx="3619500" cy="3650075"/>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28" name="Espace réservé du texte 6">
            <a:extLst>
              <a:ext uri="{FF2B5EF4-FFF2-40B4-BE49-F238E27FC236}">
                <a16:creationId xmlns:a16="http://schemas.microsoft.com/office/drawing/2014/main" id="{9F3D3AB9-D71E-410C-A694-93EF4A99C770}"/>
              </a:ext>
            </a:extLst>
          </p:cNvPr>
          <p:cNvSpPr>
            <a:spLocks noGrp="1"/>
          </p:cNvSpPr>
          <p:nvPr>
            <p:ph type="body" sz="quarter" idx="25"/>
          </p:nvPr>
        </p:nvSpPr>
        <p:spPr>
          <a:xfrm>
            <a:off x="7389552" y="1689517"/>
            <a:ext cx="3619500" cy="3650075"/>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pic>
        <p:nvPicPr>
          <p:cNvPr id="32" name="Image 31">
            <a:extLst>
              <a:ext uri="{FF2B5EF4-FFF2-40B4-BE49-F238E27FC236}">
                <a16:creationId xmlns:a16="http://schemas.microsoft.com/office/drawing/2014/main" id="{38CD0219-3E36-4777-9E25-C6593D45E0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
        <p:nvSpPr>
          <p:cNvPr id="33" name="Espace réservé du numéro de diapositive 1">
            <a:extLst>
              <a:ext uri="{FF2B5EF4-FFF2-40B4-BE49-F238E27FC236}">
                <a16:creationId xmlns:a16="http://schemas.microsoft.com/office/drawing/2014/main" id="{D30DF174-EF18-4002-AD45-18372FFF8944}"/>
              </a:ext>
            </a:extLst>
          </p:cNvPr>
          <p:cNvSpPr>
            <a:spLocks noGrp="1"/>
          </p:cNvSpPr>
          <p:nvPr>
            <p:ph type="sldNum" sz="quarter" idx="4"/>
          </p:nvPr>
        </p:nvSpPr>
        <p:spPr>
          <a:xfrm>
            <a:off x="10373960" y="6240313"/>
            <a:ext cx="527808" cy="365125"/>
          </a:xfrm>
          <a:prstGeom prst="rect">
            <a:avLst/>
          </a:prstGeom>
        </p:spPr>
        <p:txBody>
          <a:bodyPr vert="horz" lIns="91440" tIns="45720" rIns="91440" bIns="45720" rtlCol="0" anchor="ctr"/>
          <a:lstStyle>
            <a:lvl1pPr algn="r">
              <a:defRPr sz="1050" b="0">
                <a:solidFill>
                  <a:srgbClr val="D71C2D"/>
                </a:solidFill>
              </a:defRPr>
            </a:lvl1pPr>
          </a:lstStyle>
          <a:p>
            <a:fld id="{F3D6203A-9E82-46D3-826D-BB98CB91E49C}" type="slidenum">
              <a:rPr lang="en-US" smtClean="0"/>
              <a:pPr/>
              <a:t>‹N°›</a:t>
            </a:fld>
            <a:endParaRPr lang="en-US"/>
          </a:p>
        </p:txBody>
      </p:sp>
      <p:pic>
        <p:nvPicPr>
          <p:cNvPr id="34" name="Picture 33">
            <a:extLst>
              <a:ext uri="{FF2B5EF4-FFF2-40B4-BE49-F238E27FC236}">
                <a16:creationId xmlns:a16="http://schemas.microsoft.com/office/drawing/2014/main" id="{AC9DB325-3879-47E6-8588-296A7AC9CB5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03259" y="6254315"/>
            <a:ext cx="311150" cy="31750"/>
          </a:xfrm>
          <a:prstGeom prst="rect">
            <a:avLst/>
          </a:prstGeom>
        </p:spPr>
      </p:pic>
    </p:spTree>
    <p:extLst>
      <p:ext uri="{BB962C8B-B14F-4D97-AF65-F5344CB8AC3E}">
        <p14:creationId xmlns:p14="http://schemas.microsoft.com/office/powerpoint/2010/main" val="1343879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option C1">
    <p:spTree>
      <p:nvGrpSpPr>
        <p:cNvPr id="1" name=""/>
        <p:cNvGrpSpPr/>
        <p:nvPr/>
      </p:nvGrpSpPr>
      <p:grpSpPr>
        <a:xfrm>
          <a:off x="0" y="0"/>
          <a:ext cx="0" cy="0"/>
          <a:chOff x="0" y="0"/>
          <a:chExt cx="0" cy="0"/>
        </a:xfrm>
      </p:grpSpPr>
      <p:pic>
        <p:nvPicPr>
          <p:cNvPr id="20"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108"/>
            <a:ext cx="2549227" cy="6858000"/>
          </a:xfrm>
          <a:prstGeom prst="rect">
            <a:avLst/>
          </a:prstGeom>
        </p:spPr>
      </p:pic>
      <p:sp>
        <p:nvSpPr>
          <p:cNvPr id="29" name="Rectangle 28"/>
          <p:cNvSpPr/>
          <p:nvPr userDrawn="1"/>
        </p:nvSpPr>
        <p:spPr>
          <a:xfrm>
            <a:off x="0" y="4108"/>
            <a:ext cx="2549235" cy="6858000"/>
          </a:xfrm>
          <a:prstGeom prst="rect">
            <a:avLst/>
          </a:prstGeom>
          <a:solidFill>
            <a:srgbClr val="00599B">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1CF36268-7888-45FA-BD6E-9368048D1C90}"/>
              </a:ext>
            </a:extLst>
          </p:cNvPr>
          <p:cNvSpPr>
            <a:spLocks noGrp="1"/>
          </p:cNvSpPr>
          <p:nvPr>
            <p:ph type="title" hasCustomPrompt="1"/>
          </p:nvPr>
        </p:nvSpPr>
        <p:spPr>
          <a:xfrm>
            <a:off x="335817" y="1780827"/>
            <a:ext cx="2144149" cy="1828281"/>
          </a:xfrm>
          <a:prstGeom prst="rect">
            <a:avLst/>
          </a:prstGeom>
        </p:spPr>
        <p:txBody>
          <a:bodyPr anchor="b" anchorCtr="0"/>
          <a:lstStyle>
            <a:lvl1pPr marL="0" algn="l" defTabSz="914400" rtl="0" eaLnBrk="1" latinLnBrk="0" hangingPunct="1">
              <a:lnSpc>
                <a:spcPct val="90000"/>
              </a:lnSpc>
              <a:spcBef>
                <a:spcPct val="0"/>
              </a:spcBef>
              <a:defRPr lang="en-US" sz="3600" kern="1200" spc="110">
                <a:solidFill>
                  <a:schemeClr val="bg1"/>
                </a:solidFill>
                <a:latin typeface="Vinci Sans Extra Light" charset="0"/>
                <a:ea typeface="Vinci Sans Extra Light" charset="0"/>
                <a:cs typeface="Vinci Sans Extra Light" charset="0"/>
              </a:defRPr>
            </a:lvl1pPr>
          </a:lstStyle>
          <a:p>
            <a:pPr marL="0" lvl="0" algn="l" defTabSz="914400" rtl="0" eaLnBrk="1" latinLnBrk="0" hangingPunct="1">
              <a:lnSpc>
                <a:spcPct val="90000"/>
              </a:lnSpc>
              <a:spcBef>
                <a:spcPct val="0"/>
              </a:spcBef>
              <a:defRPr/>
            </a:pPr>
            <a:r>
              <a:rPr lang="fr-FR" dirty="0" err="1"/>
              <a:t>Title</a:t>
            </a:r>
            <a:endParaRPr lang="en-US" dirty="0"/>
          </a:p>
        </p:txBody>
      </p:sp>
      <p:pic>
        <p:nvPicPr>
          <p:cNvPr id="18" name="Picture 21">
            <a:extLst>
              <a:ext uri="{FF2B5EF4-FFF2-40B4-BE49-F238E27FC236}">
                <a16:creationId xmlns:a16="http://schemas.microsoft.com/office/drawing/2014/main" id="{0ACE7467-893C-4AF5-AC90-E88C3860E5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9" name="Rectangle 18">
            <a:hlinkClick r:id="" action="ppaction://noaction"/>
            <a:extLst>
              <a:ext uri="{FF2B5EF4-FFF2-40B4-BE49-F238E27FC236}">
                <a16:creationId xmlns:a16="http://schemas.microsoft.com/office/drawing/2014/main" id="{1FDD5494-9952-4125-B8B0-98FDEDD61847}"/>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Espace réservé du texte 4">
            <a:extLst>
              <a:ext uri="{FF2B5EF4-FFF2-40B4-BE49-F238E27FC236}">
                <a16:creationId xmlns:a16="http://schemas.microsoft.com/office/drawing/2014/main" id="{931A40B3-B461-4B92-9E65-FDC83575AE62}"/>
              </a:ext>
            </a:extLst>
          </p:cNvPr>
          <p:cNvSpPr>
            <a:spLocks noGrp="1"/>
          </p:cNvSpPr>
          <p:nvPr>
            <p:ph type="body" sz="quarter" idx="13" hasCustomPrompt="1"/>
          </p:nvPr>
        </p:nvSpPr>
        <p:spPr>
          <a:xfrm>
            <a:off x="335818" y="3624347"/>
            <a:ext cx="1950186" cy="1266248"/>
          </a:xfrm>
          <a:prstGeom prst="rect">
            <a:avLst/>
          </a:prstGeom>
        </p:spPr>
        <p:txBody>
          <a:bodyPr/>
          <a:lstStyle>
            <a:lvl1pPr marL="0" indent="0" algn="l" defTabSz="914400" rtl="0" eaLnBrk="1" latinLnBrk="0" hangingPunct="1">
              <a:lnSpc>
                <a:spcPct val="90000"/>
              </a:lnSpc>
              <a:spcBef>
                <a:spcPct val="0"/>
              </a:spcBef>
              <a:spcAft>
                <a:spcPts val="600"/>
              </a:spcAft>
              <a:buFontTx/>
              <a:buNone/>
              <a:defRPr lang="fr-FR" sz="1400" b="1" kern="1200" spc="110" dirty="0" smtClean="0">
                <a:solidFill>
                  <a:schemeClr val="bg1"/>
                </a:solidFill>
                <a:latin typeface="Vinci Sans" charset="0"/>
                <a:ea typeface="Vinci Sans Extra Light" charset="0"/>
                <a:cs typeface="Vinci Sans Extra Light" charset="0"/>
              </a:defRPr>
            </a:lvl1pPr>
            <a:lvl2pPr marL="0" indent="0" algn="l" defTabSz="914400" rtl="0" eaLnBrk="1" latinLnBrk="0" hangingPunct="1">
              <a:lnSpc>
                <a:spcPct val="90000"/>
              </a:lnSpc>
              <a:spcBef>
                <a:spcPct val="0"/>
              </a:spcBef>
              <a:spcAft>
                <a:spcPts val="600"/>
              </a:spcAft>
              <a:buFontTx/>
              <a:buNone/>
              <a:defRPr lang="fr-FR" sz="1400" b="1" kern="1200" spc="110" dirty="0" err="1" smtClean="0">
                <a:solidFill>
                  <a:schemeClr val="bg1"/>
                </a:solidFill>
                <a:latin typeface="Vinci Sans" charset="0"/>
                <a:ea typeface="Vinci Sans Extra Light" charset="0"/>
                <a:cs typeface="Vinci Sans Extra Light" charset="0"/>
              </a:defRPr>
            </a:lvl2pPr>
          </a:lstStyle>
          <a:p>
            <a:pPr lvl="0"/>
            <a:r>
              <a:rPr lang="fr-FR" dirty="0" err="1"/>
              <a:t>Subtitle</a:t>
            </a:r>
            <a:endParaRPr lang="fr-FR" dirty="0"/>
          </a:p>
        </p:txBody>
      </p:sp>
      <p:sp>
        <p:nvSpPr>
          <p:cNvPr id="22" name="Espace réservé du texte 4">
            <a:extLst>
              <a:ext uri="{FF2B5EF4-FFF2-40B4-BE49-F238E27FC236}">
                <a16:creationId xmlns:a16="http://schemas.microsoft.com/office/drawing/2014/main" id="{5E011A4F-8F3F-4B7A-BDA6-56B1B33ECA1D}"/>
              </a:ext>
            </a:extLst>
          </p:cNvPr>
          <p:cNvSpPr>
            <a:spLocks noGrp="1"/>
          </p:cNvSpPr>
          <p:nvPr>
            <p:ph type="body" sz="quarter" idx="22" hasCustomPrompt="1"/>
          </p:nvPr>
        </p:nvSpPr>
        <p:spPr>
          <a:xfrm>
            <a:off x="335817" y="42357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Author</a:t>
            </a:r>
            <a:endParaRPr lang="fr-FR" dirty="0"/>
          </a:p>
        </p:txBody>
      </p:sp>
      <p:sp>
        <p:nvSpPr>
          <p:cNvPr id="23" name="Espace réservé du texte 4">
            <a:extLst>
              <a:ext uri="{FF2B5EF4-FFF2-40B4-BE49-F238E27FC236}">
                <a16:creationId xmlns:a16="http://schemas.microsoft.com/office/drawing/2014/main" id="{4ACF7CCB-136A-44A4-8445-8F3441407BF4}"/>
              </a:ext>
            </a:extLst>
          </p:cNvPr>
          <p:cNvSpPr>
            <a:spLocks noGrp="1"/>
          </p:cNvSpPr>
          <p:nvPr>
            <p:ph type="body" sz="quarter" idx="23" hasCustomPrompt="1"/>
          </p:nvPr>
        </p:nvSpPr>
        <p:spPr>
          <a:xfrm>
            <a:off x="335817" y="616076"/>
            <a:ext cx="2144149" cy="361934"/>
          </a:xfrm>
          <a:prstGeom prst="rect">
            <a:avLst/>
          </a:prstGeom>
        </p:spPr>
        <p:txBody>
          <a:bodyPr/>
          <a:lstStyle>
            <a:lvl1pPr marL="0" indent="0" algn="l" defTabSz="914400" rtl="0" eaLnBrk="1" latinLnBrk="0" hangingPunct="1">
              <a:spcAft>
                <a:spcPts val="600"/>
              </a:spcAft>
              <a:buFontTx/>
              <a:buNone/>
              <a:defRPr lang="fr-FR" sz="1400" b="0"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date</a:t>
            </a:r>
          </a:p>
        </p:txBody>
      </p:sp>
      <p:sp>
        <p:nvSpPr>
          <p:cNvPr id="25" name="Espace réservé du texte 4">
            <a:extLst>
              <a:ext uri="{FF2B5EF4-FFF2-40B4-BE49-F238E27FC236}">
                <a16:creationId xmlns:a16="http://schemas.microsoft.com/office/drawing/2014/main" id="{A5B9DF71-7A98-40B5-BC80-B19B851A34AB}"/>
              </a:ext>
            </a:extLst>
          </p:cNvPr>
          <p:cNvSpPr>
            <a:spLocks noGrp="1"/>
          </p:cNvSpPr>
          <p:nvPr>
            <p:ph type="body" sz="quarter" idx="24" hasCustomPrompt="1"/>
          </p:nvPr>
        </p:nvSpPr>
        <p:spPr>
          <a:xfrm>
            <a:off x="335817" y="615779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Presentation</a:t>
            </a:r>
            <a:r>
              <a:rPr lang="fr-FR" dirty="0"/>
              <a:t> </a:t>
            </a:r>
            <a:r>
              <a:rPr lang="fr-FR" dirty="0" err="1"/>
              <a:t>title</a:t>
            </a:r>
            <a:endParaRPr lang="fr-FR" dirty="0"/>
          </a:p>
        </p:txBody>
      </p:sp>
      <p:pic>
        <p:nvPicPr>
          <p:cNvPr id="31" name="Picture 5">
            <a:extLst>
              <a:ext uri="{FF2B5EF4-FFF2-40B4-BE49-F238E27FC236}">
                <a16:creationId xmlns:a16="http://schemas.microsoft.com/office/drawing/2014/main" id="{D0921AF2-49B4-42CE-81D9-D330F55597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26848" y="630661"/>
            <a:ext cx="311150" cy="31750"/>
          </a:xfrm>
          <a:prstGeom prst="rect">
            <a:avLst/>
          </a:prstGeom>
        </p:spPr>
      </p:pic>
      <p:sp>
        <p:nvSpPr>
          <p:cNvPr id="27" name="Espace réservé du texte 6">
            <a:extLst>
              <a:ext uri="{FF2B5EF4-FFF2-40B4-BE49-F238E27FC236}">
                <a16:creationId xmlns:a16="http://schemas.microsoft.com/office/drawing/2014/main" id="{E507AE65-B9A2-41CC-B169-70170D2ED0F5}"/>
              </a:ext>
            </a:extLst>
          </p:cNvPr>
          <p:cNvSpPr>
            <a:spLocks noGrp="1"/>
          </p:cNvSpPr>
          <p:nvPr>
            <p:ph type="body" sz="quarter" idx="21"/>
          </p:nvPr>
        </p:nvSpPr>
        <p:spPr>
          <a:xfrm>
            <a:off x="3159642" y="1155470"/>
            <a:ext cx="7894712" cy="4184242"/>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pic>
        <p:nvPicPr>
          <p:cNvPr id="32" name="Image 31">
            <a:extLst>
              <a:ext uri="{FF2B5EF4-FFF2-40B4-BE49-F238E27FC236}">
                <a16:creationId xmlns:a16="http://schemas.microsoft.com/office/drawing/2014/main" id="{38CD0219-3E36-4777-9E25-C6593D45E0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
        <p:nvSpPr>
          <p:cNvPr id="33" name="Espace réservé du numéro de diapositive 1">
            <a:extLst>
              <a:ext uri="{FF2B5EF4-FFF2-40B4-BE49-F238E27FC236}">
                <a16:creationId xmlns:a16="http://schemas.microsoft.com/office/drawing/2014/main" id="{D30DF174-EF18-4002-AD45-18372FFF8944}"/>
              </a:ext>
            </a:extLst>
          </p:cNvPr>
          <p:cNvSpPr>
            <a:spLocks noGrp="1"/>
          </p:cNvSpPr>
          <p:nvPr>
            <p:ph type="sldNum" sz="quarter" idx="4"/>
          </p:nvPr>
        </p:nvSpPr>
        <p:spPr>
          <a:xfrm>
            <a:off x="10373960" y="6240313"/>
            <a:ext cx="527808" cy="365125"/>
          </a:xfrm>
          <a:prstGeom prst="rect">
            <a:avLst/>
          </a:prstGeom>
        </p:spPr>
        <p:txBody>
          <a:bodyPr vert="horz" lIns="91440" tIns="45720" rIns="91440" bIns="45720" rtlCol="0" anchor="ctr"/>
          <a:lstStyle>
            <a:lvl1pPr algn="r">
              <a:defRPr sz="1050" b="0">
                <a:solidFill>
                  <a:srgbClr val="D71C2D"/>
                </a:solidFill>
              </a:defRPr>
            </a:lvl1pPr>
          </a:lstStyle>
          <a:p>
            <a:fld id="{F3D6203A-9E82-46D3-826D-BB98CB91E49C}" type="slidenum">
              <a:rPr lang="en-US" smtClean="0"/>
              <a:pPr/>
              <a:t>‹N°›</a:t>
            </a:fld>
            <a:endParaRPr lang="en-US"/>
          </a:p>
        </p:txBody>
      </p:sp>
      <p:pic>
        <p:nvPicPr>
          <p:cNvPr id="34" name="Picture 33">
            <a:extLst>
              <a:ext uri="{FF2B5EF4-FFF2-40B4-BE49-F238E27FC236}">
                <a16:creationId xmlns:a16="http://schemas.microsoft.com/office/drawing/2014/main" id="{AC9DB325-3879-47E6-8588-296A7AC9CB5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03259" y="6254315"/>
            <a:ext cx="311150" cy="31750"/>
          </a:xfrm>
          <a:prstGeom prst="rect">
            <a:avLst/>
          </a:prstGeom>
        </p:spPr>
      </p:pic>
    </p:spTree>
    <p:extLst>
      <p:ext uri="{BB962C8B-B14F-4D97-AF65-F5344CB8AC3E}">
        <p14:creationId xmlns:p14="http://schemas.microsoft.com/office/powerpoint/2010/main" val="1641881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option 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B878B3-7578-4C0C-A2AE-1912D519AF79}"/>
              </a:ext>
            </a:extLst>
          </p:cNvPr>
          <p:cNvSpPr/>
          <p:nvPr userDrawn="1"/>
        </p:nvSpPr>
        <p:spPr>
          <a:xfrm flipH="1">
            <a:off x="2549236" y="0"/>
            <a:ext cx="964276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1">
            <a:extLst>
              <a:ext uri="{FF2B5EF4-FFF2-40B4-BE49-F238E27FC236}">
                <a16:creationId xmlns:a16="http://schemas.microsoft.com/office/drawing/2014/main" id="{0ACE7467-893C-4AF5-AC90-E88C3860E5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9" name="Rectangle 18">
            <a:hlinkClick r:id="" action="ppaction://noaction"/>
            <a:extLst>
              <a:ext uri="{FF2B5EF4-FFF2-40B4-BE49-F238E27FC236}">
                <a16:creationId xmlns:a16="http://schemas.microsoft.com/office/drawing/2014/main" id="{1FDD5494-9952-4125-B8B0-98FDEDD61847}"/>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4">
            <a:extLst>
              <a:ext uri="{FF2B5EF4-FFF2-40B4-BE49-F238E27FC236}">
                <a16:creationId xmlns:a16="http://schemas.microsoft.com/office/drawing/2014/main" id="{A1B640D5-2A65-4681-AE85-F924DE1ADF12}"/>
              </a:ext>
            </a:extLst>
          </p:cNvPr>
          <p:cNvSpPr>
            <a:spLocks noGrp="1"/>
          </p:cNvSpPr>
          <p:nvPr>
            <p:ph type="body" sz="quarter" idx="19" hasCustomPrompt="1"/>
          </p:nvPr>
        </p:nvSpPr>
        <p:spPr>
          <a:xfrm>
            <a:off x="335817" y="42357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Author</a:t>
            </a:r>
            <a:endParaRPr lang="fr-FR" dirty="0"/>
          </a:p>
        </p:txBody>
      </p:sp>
      <p:sp>
        <p:nvSpPr>
          <p:cNvPr id="15" name="Espace réservé du texte 4">
            <a:extLst>
              <a:ext uri="{FF2B5EF4-FFF2-40B4-BE49-F238E27FC236}">
                <a16:creationId xmlns:a16="http://schemas.microsoft.com/office/drawing/2014/main" id="{F4E1F793-A1A5-4D47-826E-AA9559B93AA4}"/>
              </a:ext>
            </a:extLst>
          </p:cNvPr>
          <p:cNvSpPr>
            <a:spLocks noGrp="1"/>
          </p:cNvSpPr>
          <p:nvPr>
            <p:ph type="body" sz="quarter" idx="20" hasCustomPrompt="1"/>
          </p:nvPr>
        </p:nvSpPr>
        <p:spPr>
          <a:xfrm>
            <a:off x="335817" y="616076"/>
            <a:ext cx="2144149" cy="361934"/>
          </a:xfrm>
          <a:prstGeom prst="rect">
            <a:avLst/>
          </a:prstGeom>
        </p:spPr>
        <p:txBody>
          <a:bodyPr/>
          <a:lstStyle>
            <a:lvl1pPr marL="0" indent="0" algn="l" defTabSz="914400" rtl="0" eaLnBrk="1" latinLnBrk="0" hangingPunct="1">
              <a:spcAft>
                <a:spcPts val="600"/>
              </a:spcAft>
              <a:buFontTx/>
              <a:buNone/>
              <a:defRPr lang="fr-FR" sz="1400" b="0"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date</a:t>
            </a:r>
          </a:p>
        </p:txBody>
      </p:sp>
      <p:sp>
        <p:nvSpPr>
          <p:cNvPr id="16" name="Espace réservé du texte 4">
            <a:extLst>
              <a:ext uri="{FF2B5EF4-FFF2-40B4-BE49-F238E27FC236}">
                <a16:creationId xmlns:a16="http://schemas.microsoft.com/office/drawing/2014/main" id="{A650C9FC-A93E-493C-B275-03F7E8CB0B7B}"/>
              </a:ext>
            </a:extLst>
          </p:cNvPr>
          <p:cNvSpPr>
            <a:spLocks noGrp="1"/>
          </p:cNvSpPr>
          <p:nvPr>
            <p:ph type="body" sz="quarter" idx="21" hasCustomPrompt="1"/>
          </p:nvPr>
        </p:nvSpPr>
        <p:spPr>
          <a:xfrm>
            <a:off x="335817" y="615779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Presentation</a:t>
            </a:r>
            <a:r>
              <a:rPr lang="fr-FR" dirty="0"/>
              <a:t> </a:t>
            </a:r>
            <a:r>
              <a:rPr lang="fr-FR" dirty="0" err="1"/>
              <a:t>title</a:t>
            </a:r>
            <a:endParaRPr lang="fr-FR" dirty="0"/>
          </a:p>
        </p:txBody>
      </p:sp>
      <p:sp>
        <p:nvSpPr>
          <p:cNvPr id="21" name="Titre 1">
            <a:extLst>
              <a:ext uri="{FF2B5EF4-FFF2-40B4-BE49-F238E27FC236}">
                <a16:creationId xmlns:a16="http://schemas.microsoft.com/office/drawing/2014/main" id="{2F66C270-983A-494E-9AFA-B5217C3B4D75}"/>
              </a:ext>
            </a:extLst>
          </p:cNvPr>
          <p:cNvSpPr>
            <a:spLocks noGrp="1"/>
          </p:cNvSpPr>
          <p:nvPr>
            <p:ph type="title" hasCustomPrompt="1"/>
          </p:nvPr>
        </p:nvSpPr>
        <p:spPr>
          <a:xfrm>
            <a:off x="335817" y="1780827"/>
            <a:ext cx="2144149" cy="1828281"/>
          </a:xfrm>
          <a:prstGeom prst="rect">
            <a:avLst/>
          </a:prstGeom>
        </p:spPr>
        <p:txBody>
          <a:bodyPr anchor="b" anchorCtr="0"/>
          <a:lstStyle>
            <a:lvl1pPr marL="0" algn="l" defTabSz="914400" rtl="0" eaLnBrk="1" latinLnBrk="0" hangingPunct="1">
              <a:lnSpc>
                <a:spcPct val="90000"/>
              </a:lnSpc>
              <a:spcBef>
                <a:spcPct val="0"/>
              </a:spcBef>
              <a:defRPr lang="en-US" sz="3600" kern="1200" spc="110">
                <a:solidFill>
                  <a:srgbClr val="004489"/>
                </a:solidFill>
                <a:latin typeface="Vinci Sans Extra Light" charset="0"/>
                <a:ea typeface="Vinci Sans Extra Light" charset="0"/>
                <a:cs typeface="Vinci Sans Extra Light" charset="0"/>
              </a:defRPr>
            </a:lvl1pPr>
          </a:lstStyle>
          <a:p>
            <a:pPr marL="0" lvl="0" algn="l" defTabSz="914400" rtl="0" eaLnBrk="1" latinLnBrk="0" hangingPunct="1">
              <a:lnSpc>
                <a:spcPct val="90000"/>
              </a:lnSpc>
              <a:spcBef>
                <a:spcPct val="0"/>
              </a:spcBef>
              <a:defRPr/>
            </a:pPr>
            <a:r>
              <a:rPr lang="fr-FR" dirty="0" err="1"/>
              <a:t>Title</a:t>
            </a:r>
            <a:endParaRPr lang="en-US" dirty="0"/>
          </a:p>
        </p:txBody>
      </p:sp>
      <p:sp>
        <p:nvSpPr>
          <p:cNvPr id="27" name="Espace réservé du texte 4">
            <a:extLst>
              <a:ext uri="{FF2B5EF4-FFF2-40B4-BE49-F238E27FC236}">
                <a16:creationId xmlns:a16="http://schemas.microsoft.com/office/drawing/2014/main" id="{A886774F-8563-4950-80EC-EC5E378C0FD2}"/>
              </a:ext>
            </a:extLst>
          </p:cNvPr>
          <p:cNvSpPr>
            <a:spLocks noGrp="1"/>
          </p:cNvSpPr>
          <p:nvPr>
            <p:ph type="body" sz="quarter" idx="13" hasCustomPrompt="1"/>
          </p:nvPr>
        </p:nvSpPr>
        <p:spPr>
          <a:xfrm>
            <a:off x="335818" y="3624347"/>
            <a:ext cx="1950186" cy="1266248"/>
          </a:xfrm>
          <a:prstGeom prst="rect">
            <a:avLst/>
          </a:prstGeom>
        </p:spPr>
        <p:txBody>
          <a:bodyPr/>
          <a:lstStyle>
            <a:lvl1pPr marL="0" indent="0" algn="l" defTabSz="914400" rtl="0" eaLnBrk="1" latinLnBrk="0" hangingPunct="1">
              <a:lnSpc>
                <a:spcPct val="90000"/>
              </a:lnSpc>
              <a:spcBef>
                <a:spcPct val="0"/>
              </a:spcBef>
              <a:spcAft>
                <a:spcPts val="600"/>
              </a:spcAft>
              <a:buFontTx/>
              <a:buNone/>
              <a:defRPr lang="fr-FR" sz="1400" b="1" kern="1200" spc="110" dirty="0" smtClean="0">
                <a:solidFill>
                  <a:srgbClr val="004489"/>
                </a:solidFill>
                <a:latin typeface="Vinci Sans" charset="0"/>
                <a:ea typeface="Vinci Sans Extra Light" charset="0"/>
                <a:cs typeface="Vinci Sans Extra Light" charset="0"/>
              </a:defRPr>
            </a:lvl1pPr>
            <a:lvl2pPr marL="0" indent="0" algn="l" defTabSz="914400" rtl="0" eaLnBrk="1" latinLnBrk="0" hangingPunct="1">
              <a:lnSpc>
                <a:spcPct val="90000"/>
              </a:lnSpc>
              <a:spcBef>
                <a:spcPct val="0"/>
              </a:spcBef>
              <a:spcAft>
                <a:spcPts val="600"/>
              </a:spcAft>
              <a:buFontTx/>
              <a:buNone/>
              <a:defRPr lang="fr-FR" sz="1400" b="1" kern="1200" spc="110" dirty="0" err="1" smtClean="0">
                <a:solidFill>
                  <a:schemeClr val="bg1"/>
                </a:solidFill>
                <a:latin typeface="Vinci Sans" charset="0"/>
                <a:ea typeface="Vinci Sans Extra Light" charset="0"/>
                <a:cs typeface="Vinci Sans Extra Light" charset="0"/>
              </a:defRPr>
            </a:lvl2pPr>
          </a:lstStyle>
          <a:p>
            <a:pPr lvl="0"/>
            <a:r>
              <a:rPr lang="fr-FR" dirty="0" err="1"/>
              <a:t>Subtitle</a:t>
            </a:r>
            <a:endParaRPr lang="fr-FR" dirty="0"/>
          </a:p>
        </p:txBody>
      </p:sp>
      <p:pic>
        <p:nvPicPr>
          <p:cNvPr id="32" name="Picture 5">
            <a:extLst>
              <a:ext uri="{FF2B5EF4-FFF2-40B4-BE49-F238E27FC236}">
                <a16:creationId xmlns:a16="http://schemas.microsoft.com/office/drawing/2014/main" id="{FFC97D0D-8991-4F63-B148-8A600579B3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126848" y="630661"/>
            <a:ext cx="311150" cy="31750"/>
          </a:xfrm>
          <a:prstGeom prst="rect">
            <a:avLst/>
          </a:prstGeom>
        </p:spPr>
      </p:pic>
      <p:pic>
        <p:nvPicPr>
          <p:cNvPr id="24" name="Image 23">
            <a:extLst>
              <a:ext uri="{FF2B5EF4-FFF2-40B4-BE49-F238E27FC236}">
                <a16:creationId xmlns:a16="http://schemas.microsoft.com/office/drawing/2014/main" id="{AF67EEE6-0856-424C-BAD2-D33548D5CC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
        <p:nvSpPr>
          <p:cNvPr id="25" name="Text Placeholder 30">
            <a:extLst>
              <a:ext uri="{FF2B5EF4-FFF2-40B4-BE49-F238E27FC236}">
                <a16:creationId xmlns:a16="http://schemas.microsoft.com/office/drawing/2014/main" id="{6EE28D32-A5C6-4CFC-844C-F7703118AFF3}"/>
              </a:ext>
            </a:extLst>
          </p:cNvPr>
          <p:cNvSpPr>
            <a:spLocks noGrp="1"/>
          </p:cNvSpPr>
          <p:nvPr>
            <p:ph type="body" sz="quarter" idx="15" hasCustomPrompt="1"/>
          </p:nvPr>
        </p:nvSpPr>
        <p:spPr>
          <a:xfrm>
            <a:off x="3159641" y="1168590"/>
            <a:ext cx="3619499" cy="343444"/>
          </a:xfrm>
          <a:prstGeom prst="rect">
            <a:avLst/>
          </a:prstGeom>
        </p:spPr>
        <p:txBody>
          <a:bodyPr>
            <a:normAutofit/>
          </a:bodyPr>
          <a:lstStyle>
            <a:lvl1pPr marL="0" indent="0" algn="l">
              <a:lnSpc>
                <a:spcPct val="80000"/>
              </a:lnSpc>
              <a:buNone/>
              <a:defRPr sz="1200" b="1" i="0">
                <a:solidFill>
                  <a:srgbClr val="004489"/>
                </a:solidFill>
                <a:latin typeface="Vinci Sans" charset="0"/>
                <a:ea typeface="Vinci Sans" charset="0"/>
                <a:cs typeface="Vinci Sans" charset="0"/>
              </a:defRPr>
            </a:lvl1pPr>
          </a:lstStyle>
          <a:p>
            <a:pPr algn="l">
              <a:lnSpc>
                <a:spcPct val="80000"/>
              </a:lnSpc>
            </a:pPr>
            <a:r>
              <a:rPr lang="en-US" sz="1200" b="1" i="0" spc="0" baseline="0" dirty="0">
                <a:solidFill>
                  <a:srgbClr val="004489"/>
                </a:solidFill>
                <a:latin typeface="Vinci Sans" charset="0"/>
                <a:ea typeface="Vinci Sans" charset="0"/>
                <a:cs typeface="Vinci Sans" charset="0"/>
              </a:rPr>
              <a:t>WHAT WE DO..</a:t>
            </a:r>
          </a:p>
        </p:txBody>
      </p:sp>
      <p:sp>
        <p:nvSpPr>
          <p:cNvPr id="26" name="Text Placeholder 30">
            <a:extLst>
              <a:ext uri="{FF2B5EF4-FFF2-40B4-BE49-F238E27FC236}">
                <a16:creationId xmlns:a16="http://schemas.microsoft.com/office/drawing/2014/main" id="{F8DC861E-3397-479B-805D-DFD5DFE9E38D}"/>
              </a:ext>
            </a:extLst>
          </p:cNvPr>
          <p:cNvSpPr>
            <a:spLocks noGrp="1"/>
          </p:cNvSpPr>
          <p:nvPr>
            <p:ph type="body" sz="quarter" idx="17" hasCustomPrompt="1"/>
          </p:nvPr>
        </p:nvSpPr>
        <p:spPr>
          <a:xfrm>
            <a:off x="7389551" y="1168590"/>
            <a:ext cx="3619499" cy="343444"/>
          </a:xfrm>
          <a:prstGeom prst="rect">
            <a:avLst/>
          </a:prstGeom>
        </p:spPr>
        <p:txBody>
          <a:bodyPr>
            <a:normAutofit/>
          </a:bodyPr>
          <a:lstStyle>
            <a:lvl1pPr marL="0" indent="0" algn="l">
              <a:lnSpc>
                <a:spcPct val="80000"/>
              </a:lnSpc>
              <a:buNone/>
              <a:defRPr sz="1200" b="1" i="0">
                <a:solidFill>
                  <a:srgbClr val="004489"/>
                </a:solidFill>
                <a:latin typeface="Vinci Sans" charset="0"/>
                <a:ea typeface="Vinci Sans" charset="0"/>
                <a:cs typeface="Vinci Sans" charset="0"/>
              </a:defRPr>
            </a:lvl1pPr>
          </a:lstStyle>
          <a:p>
            <a:pPr algn="l">
              <a:lnSpc>
                <a:spcPct val="80000"/>
              </a:lnSpc>
            </a:pPr>
            <a:r>
              <a:rPr lang="en-US" sz="1200" b="1" i="0" spc="0" baseline="0" dirty="0">
                <a:solidFill>
                  <a:srgbClr val="004489"/>
                </a:solidFill>
                <a:latin typeface="Vinci Sans" charset="0"/>
                <a:ea typeface="Vinci Sans" charset="0"/>
                <a:cs typeface="Vinci Sans" charset="0"/>
              </a:rPr>
              <a:t>WHAT WE DO..</a:t>
            </a:r>
          </a:p>
        </p:txBody>
      </p:sp>
      <p:sp>
        <p:nvSpPr>
          <p:cNvPr id="28" name="Espace réservé du texte 6">
            <a:extLst>
              <a:ext uri="{FF2B5EF4-FFF2-40B4-BE49-F238E27FC236}">
                <a16:creationId xmlns:a16="http://schemas.microsoft.com/office/drawing/2014/main" id="{CFB1FF35-5B30-4E54-9E84-76910E2D5C57}"/>
              </a:ext>
            </a:extLst>
          </p:cNvPr>
          <p:cNvSpPr>
            <a:spLocks noGrp="1"/>
          </p:cNvSpPr>
          <p:nvPr>
            <p:ph type="body" sz="quarter" idx="22"/>
          </p:nvPr>
        </p:nvSpPr>
        <p:spPr>
          <a:xfrm>
            <a:off x="3159642" y="1689636"/>
            <a:ext cx="3619500" cy="3650075"/>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29" name="Espace réservé du texte 6">
            <a:extLst>
              <a:ext uri="{FF2B5EF4-FFF2-40B4-BE49-F238E27FC236}">
                <a16:creationId xmlns:a16="http://schemas.microsoft.com/office/drawing/2014/main" id="{25AB9999-D048-42C7-9016-91DEBBBEC780}"/>
              </a:ext>
            </a:extLst>
          </p:cNvPr>
          <p:cNvSpPr>
            <a:spLocks noGrp="1"/>
          </p:cNvSpPr>
          <p:nvPr>
            <p:ph type="body" sz="quarter" idx="25"/>
          </p:nvPr>
        </p:nvSpPr>
        <p:spPr>
          <a:xfrm>
            <a:off x="7389552" y="1689517"/>
            <a:ext cx="3619500" cy="3650075"/>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33" name="Espace réservé du numéro de diapositive 1">
            <a:extLst>
              <a:ext uri="{FF2B5EF4-FFF2-40B4-BE49-F238E27FC236}">
                <a16:creationId xmlns:a16="http://schemas.microsoft.com/office/drawing/2014/main" id="{5FAFD768-5CCC-4E73-896D-D2357C49F884}"/>
              </a:ext>
            </a:extLst>
          </p:cNvPr>
          <p:cNvSpPr>
            <a:spLocks noGrp="1"/>
          </p:cNvSpPr>
          <p:nvPr>
            <p:ph type="sldNum" sz="quarter" idx="4"/>
          </p:nvPr>
        </p:nvSpPr>
        <p:spPr>
          <a:xfrm>
            <a:off x="10373960" y="6240313"/>
            <a:ext cx="527808" cy="365125"/>
          </a:xfrm>
          <a:prstGeom prst="rect">
            <a:avLst/>
          </a:prstGeom>
        </p:spPr>
        <p:txBody>
          <a:bodyPr vert="horz" lIns="91440" tIns="45720" rIns="91440" bIns="45720" rtlCol="0" anchor="ctr"/>
          <a:lstStyle>
            <a:lvl1pPr algn="r">
              <a:defRPr sz="1050" b="0">
                <a:solidFill>
                  <a:srgbClr val="D71C2D"/>
                </a:solidFill>
              </a:defRPr>
            </a:lvl1pPr>
          </a:lstStyle>
          <a:p>
            <a:fld id="{F3D6203A-9E82-46D3-826D-BB98CB91E49C}" type="slidenum">
              <a:rPr lang="en-US" smtClean="0"/>
              <a:pPr/>
              <a:t>‹N°›</a:t>
            </a:fld>
            <a:endParaRPr lang="en-US"/>
          </a:p>
        </p:txBody>
      </p:sp>
      <p:pic>
        <p:nvPicPr>
          <p:cNvPr id="34" name="Picture 33">
            <a:extLst>
              <a:ext uri="{FF2B5EF4-FFF2-40B4-BE49-F238E27FC236}">
                <a16:creationId xmlns:a16="http://schemas.microsoft.com/office/drawing/2014/main" id="{2700338F-487D-4297-86CF-B57EEAC730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03259" y="6254315"/>
            <a:ext cx="311150" cy="31750"/>
          </a:xfrm>
          <a:prstGeom prst="rect">
            <a:avLst/>
          </a:prstGeom>
        </p:spPr>
      </p:pic>
    </p:spTree>
    <p:extLst>
      <p:ext uri="{BB962C8B-B14F-4D97-AF65-F5344CB8AC3E}">
        <p14:creationId xmlns:p14="http://schemas.microsoft.com/office/powerpoint/2010/main" val="684012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pic>
        <p:nvPicPr>
          <p:cNvPr id="2" name="Picture 21">
            <a:extLst>
              <a:ext uri="{FF2B5EF4-FFF2-40B4-BE49-F238E27FC236}">
                <a16:creationId xmlns:a16="http://schemas.microsoft.com/office/drawing/2014/main" id="{123A1487-DF4B-4BC1-A5F0-93E8925BCA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5327"/>
          <a:stretch/>
        </p:blipFill>
        <p:spPr>
          <a:xfrm rot="10800000">
            <a:off x="0" y="6792726"/>
            <a:ext cx="12192000" cy="65274"/>
          </a:xfrm>
          <a:prstGeom prst="rect">
            <a:avLst/>
          </a:prstGeom>
        </p:spPr>
      </p:pic>
      <p:sp>
        <p:nvSpPr>
          <p:cNvPr id="3" name="Rectangle 2">
            <a:hlinkClick r:id="" action="ppaction://noaction"/>
            <a:extLst>
              <a:ext uri="{FF2B5EF4-FFF2-40B4-BE49-F238E27FC236}">
                <a16:creationId xmlns:a16="http://schemas.microsoft.com/office/drawing/2014/main" id="{A308AFC2-E398-4978-8F0E-AE5750DBD62D}"/>
              </a:ext>
            </a:extLst>
          </p:cNvPr>
          <p:cNvSpPr/>
          <p:nvPr userDrawn="1"/>
        </p:nvSpPr>
        <p:spPr>
          <a:xfrm>
            <a:off x="0"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9"/>
          <p:cNvPicPr>
            <a:picLocks noChangeAspect="1"/>
          </p:cNvPicPr>
          <p:nvPr userDrawn="1"/>
        </p:nvPicPr>
        <p:blipFill rotWithShape="1">
          <a:blip r:embed="rId2">
            <a:extLst>
              <a:ext uri="{28A0092B-C50C-407E-A947-70E740481C1C}">
                <a14:useLocalDpi xmlns:a14="http://schemas.microsoft.com/office/drawing/2010/main" val="0"/>
              </a:ext>
            </a:extLst>
          </a:blip>
          <a:srcRect t="96280"/>
          <a:stretch/>
        </p:blipFill>
        <p:spPr>
          <a:xfrm rot="10800000">
            <a:off x="0" y="5750650"/>
            <a:ext cx="12192000" cy="1107350"/>
          </a:xfrm>
          <a:prstGeom prst="rect">
            <a:avLst/>
          </a:prstGeom>
        </p:spPr>
      </p:pic>
      <p:pic>
        <p:nvPicPr>
          <p:cNvPr id="9" name="Picture 7"/>
          <p:cNvPicPr>
            <a:picLocks noChangeAspect="1"/>
          </p:cNvPicPr>
          <p:nvPr userDrawn="1"/>
        </p:nvPicPr>
        <p:blipFill rotWithShape="1">
          <a:blip r:embed="rId3">
            <a:extLst>
              <a:ext uri="{28A0092B-C50C-407E-A947-70E740481C1C}">
                <a14:useLocalDpi xmlns:a14="http://schemas.microsoft.com/office/drawing/2010/main" val="0"/>
              </a:ext>
            </a:extLst>
          </a:blip>
          <a:srcRect l="33229" t="28055" r="42927" b="28055"/>
          <a:stretch/>
        </p:blipFill>
        <p:spPr>
          <a:xfrm>
            <a:off x="5568445" y="1"/>
            <a:ext cx="6623555" cy="6858000"/>
          </a:xfrm>
          <a:prstGeom prst="rect">
            <a:avLst/>
          </a:prstGeom>
        </p:spPr>
      </p:pic>
      <p:pic>
        <p:nvPicPr>
          <p:cNvPr id="10" name="Imag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54290" y="2934129"/>
            <a:ext cx="2145792" cy="649036"/>
          </a:xfrm>
          <a:prstGeom prst="rect">
            <a:avLst/>
          </a:prstGeom>
        </p:spPr>
      </p:pic>
      <p:sp>
        <p:nvSpPr>
          <p:cNvPr id="11" name="Rectangle 10"/>
          <p:cNvSpPr/>
          <p:nvPr userDrawn="1"/>
        </p:nvSpPr>
        <p:spPr>
          <a:xfrm>
            <a:off x="9191361" y="6042715"/>
            <a:ext cx="2209259" cy="523220"/>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chemeClr val="bg1"/>
                </a:solidFill>
                <a:effectLst/>
                <a:uLnTx/>
                <a:uFillTx/>
                <a:latin typeface="Vinci Sans Medium" panose="02000000000000000000" pitchFamily="2" charset="0"/>
                <a:ea typeface="Vinci Sans Extra Light" charset="0"/>
                <a:cs typeface="Vinci Sans Extra Light" charset="0"/>
              </a:rPr>
              <a:t> WORLD LEADER </a:t>
            </a:r>
            <a:r>
              <a:rPr kumimoji="0" lang="fr-FR" sz="1400" b="0" i="0" u="none" strike="noStrike" kern="1200" cap="none" spc="0" normalizeH="0" baseline="0" noProof="0" dirty="0">
                <a:ln>
                  <a:noFill/>
                </a:ln>
                <a:solidFill>
                  <a:schemeClr val="bg1"/>
                </a:solidFill>
                <a:effectLst/>
                <a:uLnTx/>
                <a:uFillTx/>
                <a:latin typeface="Vinci Sans Light" panose="02000000000000000000" pitchFamily="2" charset="0"/>
                <a:ea typeface="Vinci Sans Extra Light" charset="0"/>
                <a:cs typeface="Vinci Sans Extra Light" charset="0"/>
              </a:rPr>
              <a:t>IN SOILS, </a:t>
            </a:r>
            <a:br>
              <a:rPr kumimoji="0" lang="fr-FR" sz="1400" b="0" i="0" u="none" strike="noStrike" kern="1200" cap="none" spc="0" normalizeH="0" baseline="0" noProof="0" dirty="0">
                <a:ln>
                  <a:noFill/>
                </a:ln>
                <a:solidFill>
                  <a:schemeClr val="bg1"/>
                </a:solidFill>
                <a:effectLst/>
                <a:uLnTx/>
                <a:uFillTx/>
                <a:latin typeface="Vinci Sans Light" panose="02000000000000000000" pitchFamily="2" charset="0"/>
                <a:ea typeface="Vinci Sans Extra Light" charset="0"/>
                <a:cs typeface="Vinci Sans Extra Light" charset="0"/>
              </a:rPr>
            </a:br>
            <a:r>
              <a:rPr kumimoji="0" lang="fr-FR" sz="1400" b="0" i="0" u="none" strike="noStrike" kern="1200" cap="none" spc="0" normalizeH="0" baseline="0" noProof="0" dirty="0">
                <a:ln>
                  <a:noFill/>
                </a:ln>
                <a:solidFill>
                  <a:schemeClr val="bg1"/>
                </a:solidFill>
                <a:effectLst/>
                <a:uLnTx/>
                <a:uFillTx/>
                <a:latin typeface="Vinci Sans Light" panose="02000000000000000000" pitchFamily="2" charset="0"/>
                <a:ea typeface="Vinci Sans Extra Light" charset="0"/>
                <a:cs typeface="Vinci Sans Extra Light" charset="0"/>
              </a:rPr>
              <a:t>STRUCTURES AND NUCLEAR</a:t>
            </a:r>
          </a:p>
        </p:txBody>
      </p:sp>
      <p:sp>
        <p:nvSpPr>
          <p:cNvPr id="12" name="Espace réservé du texte 4"/>
          <p:cNvSpPr>
            <a:spLocks noGrp="1"/>
          </p:cNvSpPr>
          <p:nvPr>
            <p:ph type="body" sz="quarter" idx="13" hasCustomPrompt="1"/>
          </p:nvPr>
        </p:nvSpPr>
        <p:spPr>
          <a:xfrm>
            <a:off x="1138294" y="2866723"/>
            <a:ext cx="2801093" cy="716442"/>
          </a:xfrm>
          <a:prstGeom prst="rect">
            <a:avLst/>
          </a:prstGeom>
        </p:spPr>
        <p:txBody>
          <a:bodyPr/>
          <a:lstStyle>
            <a:lvl1pPr marL="0" indent="0" algn="l" defTabSz="914400" rtl="0" eaLnBrk="1" latinLnBrk="0" hangingPunct="1">
              <a:spcAft>
                <a:spcPts val="600"/>
              </a:spcAft>
              <a:buFontTx/>
              <a:buNone/>
              <a:defRPr lang="fr-FR" sz="2400" b="0" kern="1200" dirty="0" smtClean="0">
                <a:solidFill>
                  <a:srgbClr val="004489"/>
                </a:solidFill>
                <a:latin typeface="Vinci Sans Medium" panose="02000000000000000000" pitchFamily="2" charset="0"/>
                <a:ea typeface="Vinci Sans Medium" panose="02000000000000000000" pitchFamily="2" charset="0"/>
                <a:cs typeface="Vinci Sans Medium" panose="02000000000000000000" pitchFamily="2"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PRESENTATION TITLE</a:t>
            </a:r>
          </a:p>
        </p:txBody>
      </p:sp>
      <p:sp>
        <p:nvSpPr>
          <p:cNvPr id="14" name="Espace réservé du texte 4"/>
          <p:cNvSpPr>
            <a:spLocks noGrp="1"/>
          </p:cNvSpPr>
          <p:nvPr>
            <p:ph type="body" sz="quarter" idx="41" hasCustomPrompt="1"/>
          </p:nvPr>
        </p:nvSpPr>
        <p:spPr>
          <a:xfrm>
            <a:off x="1138294" y="3599791"/>
            <a:ext cx="2074935" cy="299927"/>
          </a:xfrm>
          <a:prstGeom prst="rect">
            <a:avLst/>
          </a:prstGeom>
        </p:spPr>
        <p:txBody>
          <a:bodyPr/>
          <a:lstStyle>
            <a:lvl1pPr marL="0" indent="0" algn="l" defTabSz="914400" rtl="0" eaLnBrk="1" latinLnBrk="0" hangingPunct="1">
              <a:spcAft>
                <a:spcPts val="600"/>
              </a:spcAft>
              <a:buFontTx/>
              <a:buNone/>
              <a:defRPr lang="fr-FR" sz="1400" b="0"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Date</a:t>
            </a:r>
          </a:p>
        </p:txBody>
      </p:sp>
    </p:spTree>
    <p:extLst>
      <p:ext uri="{BB962C8B-B14F-4D97-AF65-F5344CB8AC3E}">
        <p14:creationId xmlns:p14="http://schemas.microsoft.com/office/powerpoint/2010/main" val="716327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option D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B878B3-7578-4C0C-A2AE-1912D519AF79}"/>
              </a:ext>
            </a:extLst>
          </p:cNvPr>
          <p:cNvSpPr/>
          <p:nvPr userDrawn="1"/>
        </p:nvSpPr>
        <p:spPr>
          <a:xfrm flipH="1">
            <a:off x="2549236" y="0"/>
            <a:ext cx="964276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1">
            <a:extLst>
              <a:ext uri="{FF2B5EF4-FFF2-40B4-BE49-F238E27FC236}">
                <a16:creationId xmlns:a16="http://schemas.microsoft.com/office/drawing/2014/main" id="{0ACE7467-893C-4AF5-AC90-E88C3860E5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9" name="Rectangle 18">
            <a:hlinkClick r:id="" action="ppaction://noaction"/>
            <a:extLst>
              <a:ext uri="{FF2B5EF4-FFF2-40B4-BE49-F238E27FC236}">
                <a16:creationId xmlns:a16="http://schemas.microsoft.com/office/drawing/2014/main" id="{1FDD5494-9952-4125-B8B0-98FDEDD61847}"/>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4">
            <a:extLst>
              <a:ext uri="{FF2B5EF4-FFF2-40B4-BE49-F238E27FC236}">
                <a16:creationId xmlns:a16="http://schemas.microsoft.com/office/drawing/2014/main" id="{A1B640D5-2A65-4681-AE85-F924DE1ADF12}"/>
              </a:ext>
            </a:extLst>
          </p:cNvPr>
          <p:cNvSpPr>
            <a:spLocks noGrp="1"/>
          </p:cNvSpPr>
          <p:nvPr>
            <p:ph type="body" sz="quarter" idx="19" hasCustomPrompt="1"/>
          </p:nvPr>
        </p:nvSpPr>
        <p:spPr>
          <a:xfrm>
            <a:off x="335817" y="42357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Author</a:t>
            </a:r>
            <a:endParaRPr lang="fr-FR" dirty="0"/>
          </a:p>
        </p:txBody>
      </p:sp>
      <p:sp>
        <p:nvSpPr>
          <p:cNvPr id="15" name="Espace réservé du texte 4">
            <a:extLst>
              <a:ext uri="{FF2B5EF4-FFF2-40B4-BE49-F238E27FC236}">
                <a16:creationId xmlns:a16="http://schemas.microsoft.com/office/drawing/2014/main" id="{F4E1F793-A1A5-4D47-826E-AA9559B93AA4}"/>
              </a:ext>
            </a:extLst>
          </p:cNvPr>
          <p:cNvSpPr>
            <a:spLocks noGrp="1"/>
          </p:cNvSpPr>
          <p:nvPr>
            <p:ph type="body" sz="quarter" idx="20" hasCustomPrompt="1"/>
          </p:nvPr>
        </p:nvSpPr>
        <p:spPr>
          <a:xfrm>
            <a:off x="335817" y="616076"/>
            <a:ext cx="2144149" cy="361934"/>
          </a:xfrm>
          <a:prstGeom prst="rect">
            <a:avLst/>
          </a:prstGeom>
        </p:spPr>
        <p:txBody>
          <a:bodyPr/>
          <a:lstStyle>
            <a:lvl1pPr marL="0" indent="0" algn="l" defTabSz="914400" rtl="0" eaLnBrk="1" latinLnBrk="0" hangingPunct="1">
              <a:spcAft>
                <a:spcPts val="600"/>
              </a:spcAft>
              <a:buFontTx/>
              <a:buNone/>
              <a:defRPr lang="fr-FR" sz="1400" b="0"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date</a:t>
            </a:r>
          </a:p>
        </p:txBody>
      </p:sp>
      <p:sp>
        <p:nvSpPr>
          <p:cNvPr id="16" name="Espace réservé du texte 4">
            <a:extLst>
              <a:ext uri="{FF2B5EF4-FFF2-40B4-BE49-F238E27FC236}">
                <a16:creationId xmlns:a16="http://schemas.microsoft.com/office/drawing/2014/main" id="{A650C9FC-A93E-493C-B275-03F7E8CB0B7B}"/>
              </a:ext>
            </a:extLst>
          </p:cNvPr>
          <p:cNvSpPr>
            <a:spLocks noGrp="1"/>
          </p:cNvSpPr>
          <p:nvPr>
            <p:ph type="body" sz="quarter" idx="21" hasCustomPrompt="1"/>
          </p:nvPr>
        </p:nvSpPr>
        <p:spPr>
          <a:xfrm>
            <a:off x="335817" y="615779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Presentation</a:t>
            </a:r>
            <a:r>
              <a:rPr lang="fr-FR" dirty="0"/>
              <a:t> </a:t>
            </a:r>
            <a:r>
              <a:rPr lang="fr-FR" dirty="0" err="1"/>
              <a:t>title</a:t>
            </a:r>
            <a:endParaRPr lang="fr-FR" dirty="0"/>
          </a:p>
        </p:txBody>
      </p:sp>
      <p:sp>
        <p:nvSpPr>
          <p:cNvPr id="21" name="Titre 1">
            <a:extLst>
              <a:ext uri="{FF2B5EF4-FFF2-40B4-BE49-F238E27FC236}">
                <a16:creationId xmlns:a16="http://schemas.microsoft.com/office/drawing/2014/main" id="{2F66C270-983A-494E-9AFA-B5217C3B4D75}"/>
              </a:ext>
            </a:extLst>
          </p:cNvPr>
          <p:cNvSpPr>
            <a:spLocks noGrp="1"/>
          </p:cNvSpPr>
          <p:nvPr>
            <p:ph type="title" hasCustomPrompt="1"/>
          </p:nvPr>
        </p:nvSpPr>
        <p:spPr>
          <a:xfrm>
            <a:off x="335817" y="1780827"/>
            <a:ext cx="2144149" cy="1828281"/>
          </a:xfrm>
          <a:prstGeom prst="rect">
            <a:avLst/>
          </a:prstGeom>
        </p:spPr>
        <p:txBody>
          <a:bodyPr anchor="b" anchorCtr="0"/>
          <a:lstStyle>
            <a:lvl1pPr marL="0" algn="l" defTabSz="914400" rtl="0" eaLnBrk="1" latinLnBrk="0" hangingPunct="1">
              <a:lnSpc>
                <a:spcPct val="90000"/>
              </a:lnSpc>
              <a:spcBef>
                <a:spcPct val="0"/>
              </a:spcBef>
              <a:defRPr lang="en-US" sz="3600" kern="1200" spc="110">
                <a:solidFill>
                  <a:srgbClr val="004489"/>
                </a:solidFill>
                <a:latin typeface="Vinci Sans Extra Light" charset="0"/>
                <a:ea typeface="Vinci Sans Extra Light" charset="0"/>
                <a:cs typeface="Vinci Sans Extra Light" charset="0"/>
              </a:defRPr>
            </a:lvl1pPr>
          </a:lstStyle>
          <a:p>
            <a:pPr marL="0" lvl="0" algn="l" defTabSz="914400" rtl="0" eaLnBrk="1" latinLnBrk="0" hangingPunct="1">
              <a:lnSpc>
                <a:spcPct val="90000"/>
              </a:lnSpc>
              <a:spcBef>
                <a:spcPct val="0"/>
              </a:spcBef>
              <a:defRPr/>
            </a:pPr>
            <a:r>
              <a:rPr lang="fr-FR" dirty="0" err="1"/>
              <a:t>Title</a:t>
            </a:r>
            <a:endParaRPr lang="en-US" dirty="0"/>
          </a:p>
        </p:txBody>
      </p:sp>
      <p:sp>
        <p:nvSpPr>
          <p:cNvPr id="27" name="Espace réservé du texte 4">
            <a:extLst>
              <a:ext uri="{FF2B5EF4-FFF2-40B4-BE49-F238E27FC236}">
                <a16:creationId xmlns:a16="http://schemas.microsoft.com/office/drawing/2014/main" id="{A886774F-8563-4950-80EC-EC5E378C0FD2}"/>
              </a:ext>
            </a:extLst>
          </p:cNvPr>
          <p:cNvSpPr>
            <a:spLocks noGrp="1"/>
          </p:cNvSpPr>
          <p:nvPr>
            <p:ph type="body" sz="quarter" idx="13" hasCustomPrompt="1"/>
          </p:nvPr>
        </p:nvSpPr>
        <p:spPr>
          <a:xfrm>
            <a:off x="335818" y="3624347"/>
            <a:ext cx="1950186" cy="1266248"/>
          </a:xfrm>
          <a:prstGeom prst="rect">
            <a:avLst/>
          </a:prstGeom>
        </p:spPr>
        <p:txBody>
          <a:bodyPr/>
          <a:lstStyle>
            <a:lvl1pPr marL="0" indent="0" algn="l" defTabSz="914400" rtl="0" eaLnBrk="1" latinLnBrk="0" hangingPunct="1">
              <a:lnSpc>
                <a:spcPct val="90000"/>
              </a:lnSpc>
              <a:spcBef>
                <a:spcPct val="0"/>
              </a:spcBef>
              <a:spcAft>
                <a:spcPts val="600"/>
              </a:spcAft>
              <a:buFontTx/>
              <a:buNone/>
              <a:defRPr lang="fr-FR" sz="1400" b="1" kern="1200" spc="110" dirty="0" smtClean="0">
                <a:solidFill>
                  <a:srgbClr val="004489"/>
                </a:solidFill>
                <a:latin typeface="Vinci Sans" charset="0"/>
                <a:ea typeface="Vinci Sans Extra Light" charset="0"/>
                <a:cs typeface="Vinci Sans Extra Light" charset="0"/>
              </a:defRPr>
            </a:lvl1pPr>
            <a:lvl2pPr marL="0" indent="0" algn="l" defTabSz="914400" rtl="0" eaLnBrk="1" latinLnBrk="0" hangingPunct="1">
              <a:lnSpc>
                <a:spcPct val="90000"/>
              </a:lnSpc>
              <a:spcBef>
                <a:spcPct val="0"/>
              </a:spcBef>
              <a:spcAft>
                <a:spcPts val="600"/>
              </a:spcAft>
              <a:buFontTx/>
              <a:buNone/>
              <a:defRPr lang="fr-FR" sz="1400" b="1" kern="1200" spc="110" dirty="0" err="1" smtClean="0">
                <a:solidFill>
                  <a:schemeClr val="bg1"/>
                </a:solidFill>
                <a:latin typeface="Vinci Sans" charset="0"/>
                <a:ea typeface="Vinci Sans Extra Light" charset="0"/>
                <a:cs typeface="Vinci Sans Extra Light" charset="0"/>
              </a:defRPr>
            </a:lvl2pPr>
          </a:lstStyle>
          <a:p>
            <a:pPr lvl="0"/>
            <a:r>
              <a:rPr lang="fr-FR" dirty="0" err="1"/>
              <a:t>Subtitle</a:t>
            </a:r>
            <a:endParaRPr lang="fr-FR" dirty="0"/>
          </a:p>
        </p:txBody>
      </p:sp>
      <p:pic>
        <p:nvPicPr>
          <p:cNvPr id="32" name="Picture 5">
            <a:extLst>
              <a:ext uri="{FF2B5EF4-FFF2-40B4-BE49-F238E27FC236}">
                <a16:creationId xmlns:a16="http://schemas.microsoft.com/office/drawing/2014/main" id="{FFC97D0D-8991-4F63-B148-8A600579B3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126848" y="630661"/>
            <a:ext cx="311150" cy="31750"/>
          </a:xfrm>
          <a:prstGeom prst="rect">
            <a:avLst/>
          </a:prstGeom>
        </p:spPr>
      </p:pic>
      <p:pic>
        <p:nvPicPr>
          <p:cNvPr id="24" name="Image 23">
            <a:extLst>
              <a:ext uri="{FF2B5EF4-FFF2-40B4-BE49-F238E27FC236}">
                <a16:creationId xmlns:a16="http://schemas.microsoft.com/office/drawing/2014/main" id="{AF67EEE6-0856-424C-BAD2-D33548D5CC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
        <p:nvSpPr>
          <p:cNvPr id="28" name="Espace réservé du texte 6">
            <a:extLst>
              <a:ext uri="{FF2B5EF4-FFF2-40B4-BE49-F238E27FC236}">
                <a16:creationId xmlns:a16="http://schemas.microsoft.com/office/drawing/2014/main" id="{CFB1FF35-5B30-4E54-9E84-76910E2D5C57}"/>
              </a:ext>
            </a:extLst>
          </p:cNvPr>
          <p:cNvSpPr>
            <a:spLocks noGrp="1"/>
          </p:cNvSpPr>
          <p:nvPr>
            <p:ph type="body" sz="quarter" idx="22"/>
          </p:nvPr>
        </p:nvSpPr>
        <p:spPr>
          <a:xfrm>
            <a:off x="3159642" y="1168590"/>
            <a:ext cx="7894712" cy="4171121"/>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33" name="Espace réservé du numéro de diapositive 1">
            <a:extLst>
              <a:ext uri="{FF2B5EF4-FFF2-40B4-BE49-F238E27FC236}">
                <a16:creationId xmlns:a16="http://schemas.microsoft.com/office/drawing/2014/main" id="{5FAFD768-5CCC-4E73-896D-D2357C49F884}"/>
              </a:ext>
            </a:extLst>
          </p:cNvPr>
          <p:cNvSpPr>
            <a:spLocks noGrp="1"/>
          </p:cNvSpPr>
          <p:nvPr>
            <p:ph type="sldNum" sz="quarter" idx="4"/>
          </p:nvPr>
        </p:nvSpPr>
        <p:spPr>
          <a:xfrm>
            <a:off x="10373960" y="6240313"/>
            <a:ext cx="527808" cy="365125"/>
          </a:xfrm>
          <a:prstGeom prst="rect">
            <a:avLst/>
          </a:prstGeom>
        </p:spPr>
        <p:txBody>
          <a:bodyPr vert="horz" lIns="91440" tIns="45720" rIns="91440" bIns="45720" rtlCol="0" anchor="ctr"/>
          <a:lstStyle>
            <a:lvl1pPr algn="r">
              <a:defRPr sz="1050" b="0">
                <a:solidFill>
                  <a:srgbClr val="D71C2D"/>
                </a:solidFill>
              </a:defRPr>
            </a:lvl1pPr>
          </a:lstStyle>
          <a:p>
            <a:fld id="{F3D6203A-9E82-46D3-826D-BB98CB91E49C}" type="slidenum">
              <a:rPr lang="en-US" smtClean="0"/>
              <a:pPr/>
              <a:t>‹N°›</a:t>
            </a:fld>
            <a:endParaRPr lang="en-US"/>
          </a:p>
        </p:txBody>
      </p:sp>
      <p:pic>
        <p:nvPicPr>
          <p:cNvPr id="34" name="Picture 33">
            <a:extLst>
              <a:ext uri="{FF2B5EF4-FFF2-40B4-BE49-F238E27FC236}">
                <a16:creationId xmlns:a16="http://schemas.microsoft.com/office/drawing/2014/main" id="{2700338F-487D-4297-86CF-B57EEAC730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03259" y="6254315"/>
            <a:ext cx="311150" cy="31750"/>
          </a:xfrm>
          <a:prstGeom prst="rect">
            <a:avLst/>
          </a:prstGeom>
        </p:spPr>
      </p:pic>
    </p:spTree>
    <p:extLst>
      <p:ext uri="{BB962C8B-B14F-4D97-AF65-F5344CB8AC3E}">
        <p14:creationId xmlns:p14="http://schemas.microsoft.com/office/powerpoint/2010/main" val="2401531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show">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0B046C3-728B-4A48-986E-DFA43FBCBE5D}"/>
              </a:ext>
            </a:extLst>
          </p:cNvPr>
          <p:cNvSpPr/>
          <p:nvPr userDrawn="1"/>
        </p:nvSpPr>
        <p:spPr>
          <a:xfrm>
            <a:off x="0" y="5742039"/>
            <a:ext cx="12192000" cy="1115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1">
            <a:extLst>
              <a:ext uri="{FF2B5EF4-FFF2-40B4-BE49-F238E27FC236}">
                <a16:creationId xmlns:a16="http://schemas.microsoft.com/office/drawing/2014/main" id="{0ACE7467-893C-4AF5-AC90-E88C3860E5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9" name="Rectangle 18">
            <a:hlinkClick r:id="" action="ppaction://noaction"/>
            <a:extLst>
              <a:ext uri="{FF2B5EF4-FFF2-40B4-BE49-F238E27FC236}">
                <a16:creationId xmlns:a16="http://schemas.microsoft.com/office/drawing/2014/main" id="{1FDD5494-9952-4125-B8B0-98FDEDD61847}"/>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Text Placeholder 10">
            <a:extLst>
              <a:ext uri="{FF2B5EF4-FFF2-40B4-BE49-F238E27FC236}">
                <a16:creationId xmlns:a16="http://schemas.microsoft.com/office/drawing/2014/main" id="{9652E96C-20F4-4897-AE6E-A4381F5CE0F4}"/>
              </a:ext>
            </a:extLst>
          </p:cNvPr>
          <p:cNvSpPr>
            <a:spLocks noGrp="1"/>
          </p:cNvSpPr>
          <p:nvPr>
            <p:ph type="body" sz="quarter" idx="10" hasCustomPrompt="1"/>
          </p:nvPr>
        </p:nvSpPr>
        <p:spPr>
          <a:xfrm>
            <a:off x="741959" y="6240668"/>
            <a:ext cx="1926868" cy="324000"/>
          </a:xfrm>
          <a:prstGeom prst="rect">
            <a:avLst/>
          </a:prstGeom>
        </p:spPr>
        <p:txBody>
          <a:bodyPr anchor="ctr">
            <a:noAutofit/>
          </a:bodyPr>
          <a:lstStyle>
            <a:lvl1pPr marL="0" indent="0">
              <a:buNone/>
              <a:defRPr sz="1600" b="0" i="0" spc="110" baseline="0">
                <a:solidFill>
                  <a:srgbClr val="004489"/>
                </a:solidFill>
                <a:latin typeface="Vinci Sans Medium" charset="0"/>
                <a:ea typeface="Vinci Sans Medium" charset="0"/>
                <a:cs typeface="Vinci Sans Medium" charset="0"/>
              </a:defRPr>
            </a:lvl1pPr>
          </a:lstStyle>
          <a:p>
            <a:pPr lvl="0"/>
            <a:r>
              <a:rPr lang="en-US" dirty="0"/>
              <a:t>NAME site</a:t>
            </a:r>
          </a:p>
        </p:txBody>
      </p:sp>
      <p:sp>
        <p:nvSpPr>
          <p:cNvPr id="13" name="Text Placeholder 10">
            <a:extLst>
              <a:ext uri="{FF2B5EF4-FFF2-40B4-BE49-F238E27FC236}">
                <a16:creationId xmlns:a16="http://schemas.microsoft.com/office/drawing/2014/main" id="{456B3CAA-8D97-4629-BC79-1CE11E3515BE}"/>
              </a:ext>
            </a:extLst>
          </p:cNvPr>
          <p:cNvSpPr>
            <a:spLocks noGrp="1"/>
          </p:cNvSpPr>
          <p:nvPr>
            <p:ph type="body" sz="quarter" idx="11" hasCustomPrompt="1"/>
          </p:nvPr>
        </p:nvSpPr>
        <p:spPr>
          <a:xfrm>
            <a:off x="2383691" y="6240668"/>
            <a:ext cx="1926868" cy="324000"/>
          </a:xfrm>
          <a:prstGeom prst="rect">
            <a:avLst/>
          </a:prstGeom>
        </p:spPr>
        <p:txBody>
          <a:bodyPr anchor="ctr">
            <a:noAutofit/>
          </a:bodyPr>
          <a:lstStyle>
            <a:lvl1pPr marL="0" indent="0">
              <a:buNone/>
              <a:defRPr sz="1600" b="0" i="0" spc="110" baseline="0">
                <a:solidFill>
                  <a:srgbClr val="004489"/>
                </a:solidFill>
                <a:latin typeface="Vinci Sans Extra Light" charset="0"/>
                <a:ea typeface="Vinci Sans Extra Light" charset="0"/>
                <a:cs typeface="Vinci Sans Extra Light" charset="0"/>
              </a:defRPr>
            </a:lvl1pPr>
          </a:lstStyle>
          <a:p>
            <a:pPr lvl="0"/>
            <a:r>
              <a:rPr lang="en-US" dirty="0"/>
              <a:t>City, Country</a:t>
            </a:r>
          </a:p>
        </p:txBody>
      </p:sp>
      <p:sp>
        <p:nvSpPr>
          <p:cNvPr id="4" name="Espace réservé pour une image  3">
            <a:extLst>
              <a:ext uri="{FF2B5EF4-FFF2-40B4-BE49-F238E27FC236}">
                <a16:creationId xmlns:a16="http://schemas.microsoft.com/office/drawing/2014/main" id="{A2E434C0-F322-4F1A-B94D-45D636034337}"/>
              </a:ext>
            </a:extLst>
          </p:cNvPr>
          <p:cNvSpPr>
            <a:spLocks noGrp="1"/>
          </p:cNvSpPr>
          <p:nvPr>
            <p:ph type="pic" sz="quarter" idx="13" hasCustomPrompt="1"/>
          </p:nvPr>
        </p:nvSpPr>
        <p:spPr>
          <a:xfrm>
            <a:off x="0" y="0"/>
            <a:ext cx="12192000" cy="5742038"/>
          </a:xfrm>
          <a:prstGeom prst="rect">
            <a:avLst/>
          </a:prstGeom>
        </p:spPr>
        <p:txBody>
          <a:bodyPr anchor="ctr" anchorCtr="0"/>
          <a:lstStyle>
            <a:lvl1pPr marL="0" indent="0" algn="ctr">
              <a:buNone/>
              <a:defRPr sz="1600"/>
            </a:lvl1pPr>
          </a:lstStyle>
          <a:p>
            <a:r>
              <a:rPr lang="en-US" dirty="0"/>
              <a:t>Put your image here</a:t>
            </a:r>
          </a:p>
        </p:txBody>
      </p:sp>
      <p:pic>
        <p:nvPicPr>
          <p:cNvPr id="10" name="Image 9">
            <a:extLst>
              <a:ext uri="{FF2B5EF4-FFF2-40B4-BE49-F238E27FC236}">
                <a16:creationId xmlns:a16="http://schemas.microsoft.com/office/drawing/2014/main" id="{18D6A30B-3B36-4AA7-B1B7-A248B7FC666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
        <p:nvSpPr>
          <p:cNvPr id="11" name="Espace réservé du numéro de diapositive 1">
            <a:extLst>
              <a:ext uri="{FF2B5EF4-FFF2-40B4-BE49-F238E27FC236}">
                <a16:creationId xmlns:a16="http://schemas.microsoft.com/office/drawing/2014/main" id="{7B10AEC7-2E50-417F-BC68-B63EEE2D12D8}"/>
              </a:ext>
            </a:extLst>
          </p:cNvPr>
          <p:cNvSpPr>
            <a:spLocks noGrp="1"/>
          </p:cNvSpPr>
          <p:nvPr>
            <p:ph type="sldNum" sz="quarter" idx="4"/>
          </p:nvPr>
        </p:nvSpPr>
        <p:spPr>
          <a:xfrm>
            <a:off x="10373960" y="6240313"/>
            <a:ext cx="527808" cy="365125"/>
          </a:xfrm>
          <a:prstGeom prst="rect">
            <a:avLst/>
          </a:prstGeom>
        </p:spPr>
        <p:txBody>
          <a:bodyPr vert="horz" lIns="91440" tIns="45720" rIns="91440" bIns="45720" rtlCol="0" anchor="ctr"/>
          <a:lstStyle>
            <a:lvl1pPr algn="r">
              <a:defRPr sz="1050" b="0">
                <a:solidFill>
                  <a:srgbClr val="D71C2D"/>
                </a:solidFill>
              </a:defRPr>
            </a:lvl1pPr>
          </a:lstStyle>
          <a:p>
            <a:fld id="{F3D6203A-9E82-46D3-826D-BB98CB91E49C}" type="slidenum">
              <a:rPr lang="en-US" smtClean="0"/>
              <a:pPr/>
              <a:t>‹N°›</a:t>
            </a:fld>
            <a:endParaRPr lang="en-US"/>
          </a:p>
        </p:txBody>
      </p:sp>
      <p:pic>
        <p:nvPicPr>
          <p:cNvPr id="15" name="Picture 33">
            <a:extLst>
              <a:ext uri="{FF2B5EF4-FFF2-40B4-BE49-F238E27FC236}">
                <a16:creationId xmlns:a16="http://schemas.microsoft.com/office/drawing/2014/main" id="{98531C5A-47DF-4A8D-AFC5-A50B061157C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03259" y="6254315"/>
            <a:ext cx="311150" cy="31750"/>
          </a:xfrm>
          <a:prstGeom prst="rect">
            <a:avLst/>
          </a:prstGeom>
        </p:spPr>
      </p:pic>
    </p:spTree>
    <p:extLst>
      <p:ext uri="{BB962C8B-B14F-4D97-AF65-F5344CB8AC3E}">
        <p14:creationId xmlns:p14="http://schemas.microsoft.com/office/powerpoint/2010/main" val="37535722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31D7E222-3C1D-46E2-BFAD-D37DCC5931F9}" type="datetimeFigureOut">
              <a:rPr lang="fr-FR" smtClean="0"/>
              <a:t>07/11/2022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20408503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31D7E222-3C1D-46E2-BFAD-D37DCC5931F9}" type="datetimeFigureOut">
              <a:rPr lang="fr-FR" smtClean="0"/>
              <a:t>07/11/2022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2529731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31D7E222-3C1D-46E2-BFAD-D37DCC5931F9}" type="datetimeFigureOut">
              <a:rPr lang="fr-FR" smtClean="0"/>
              <a:t>07/11/2022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24694195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31D7E222-3C1D-46E2-BFAD-D37DCC5931F9}" type="datetimeFigureOut">
              <a:rPr lang="fr-FR" smtClean="0"/>
              <a:t>07/11/2022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3804406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31D7E222-3C1D-46E2-BFAD-D37DCC5931F9}" type="datetimeFigureOut">
              <a:rPr lang="fr-FR" smtClean="0"/>
              <a:t>07/11/2022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30019688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31D7E222-3C1D-46E2-BFAD-D37DCC5931F9}" type="datetimeFigureOut">
              <a:rPr lang="fr-FR" smtClean="0"/>
              <a:t>07/11/2022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33731000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1D7E222-3C1D-46E2-BFAD-D37DCC5931F9}" type="datetimeFigureOut">
              <a:rPr lang="fr-FR" smtClean="0"/>
              <a:t>07/11/2022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38052208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31D7E222-3C1D-46E2-BFAD-D37DCC5931F9}" type="datetimeFigureOut">
              <a:rPr lang="fr-FR" smtClean="0"/>
              <a:t>07/11/2022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1111194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mmary 2 titles">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182C2319-BEE3-465B-9C33-28E703B847AE}"/>
              </a:ext>
            </a:extLst>
          </p:cNvPr>
          <p:cNvSpPr/>
          <p:nvPr userDrawn="1"/>
        </p:nvSpPr>
        <p:spPr>
          <a:xfrm flipH="1">
            <a:off x="6059488" y="0"/>
            <a:ext cx="6132512" cy="6858000"/>
          </a:xfrm>
          <a:prstGeom prst="rect">
            <a:avLst/>
          </a:prstGeom>
          <a:solidFill>
            <a:srgbClr val="F3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AD914B63-AEAC-439F-B59A-AEBD54623271}"/>
              </a:ext>
            </a:extLst>
          </p:cNvPr>
          <p:cNvSpPr/>
          <p:nvPr/>
        </p:nvSpPr>
        <p:spPr>
          <a:xfrm>
            <a:off x="6737911" y="-270442"/>
            <a:ext cx="1962076" cy="4616648"/>
          </a:xfrm>
          <a:prstGeom prst="rect">
            <a:avLst/>
          </a:prstGeom>
        </p:spPr>
        <p:txBody>
          <a:bodyPr wrap="none" lIns="0" tIns="0" rIns="0" bIns="0">
            <a:spAutoFit/>
          </a:bodyPr>
          <a:lstStyle/>
          <a:p>
            <a:pPr algn="ctr"/>
            <a:r>
              <a:rPr lang="en-GB" sz="30000" b="1" spc="300" dirty="0">
                <a:solidFill>
                  <a:srgbClr val="95AAC6">
                    <a:alpha val="15000"/>
                  </a:srgbClr>
                </a:solidFill>
                <a:latin typeface="Vinci Sans Black" charset="0"/>
                <a:ea typeface="Vinci Sans Black" charset="0"/>
                <a:cs typeface="Vinci Sans Black" charset="0"/>
              </a:rPr>
              <a:t>2</a:t>
            </a:r>
          </a:p>
        </p:txBody>
      </p:sp>
      <p:pic>
        <p:nvPicPr>
          <p:cNvPr id="46" name="Picture 8">
            <a:extLst>
              <a:ext uri="{FF2B5EF4-FFF2-40B4-BE49-F238E27FC236}">
                <a16:creationId xmlns:a16="http://schemas.microsoft.com/office/drawing/2014/main" id="{DE88C422-8E2B-4226-812F-06FBAB3EDF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366322" y="1602540"/>
            <a:ext cx="311150" cy="31750"/>
          </a:xfrm>
          <a:prstGeom prst="rect">
            <a:avLst/>
          </a:prstGeom>
        </p:spPr>
      </p:pic>
      <p:sp>
        <p:nvSpPr>
          <p:cNvPr id="48" name="Rectangle 47">
            <a:extLst>
              <a:ext uri="{FF2B5EF4-FFF2-40B4-BE49-F238E27FC236}">
                <a16:creationId xmlns:a16="http://schemas.microsoft.com/office/drawing/2014/main" id="{A56E2BAD-C6C8-4275-A9F4-42C3CA8C0A09}"/>
              </a:ext>
            </a:extLst>
          </p:cNvPr>
          <p:cNvSpPr/>
          <p:nvPr userDrawn="1"/>
        </p:nvSpPr>
        <p:spPr>
          <a:xfrm>
            <a:off x="554956" y="-290213"/>
            <a:ext cx="1962076" cy="4616648"/>
          </a:xfrm>
          <a:prstGeom prst="rect">
            <a:avLst/>
          </a:prstGeom>
        </p:spPr>
        <p:txBody>
          <a:bodyPr wrap="none" lIns="0" tIns="0" rIns="0" bIns="0">
            <a:spAutoFit/>
          </a:bodyPr>
          <a:lstStyle/>
          <a:p>
            <a:pPr algn="ctr"/>
            <a:r>
              <a:rPr lang="en-GB" sz="30000" b="1" spc="300" dirty="0">
                <a:solidFill>
                  <a:srgbClr val="95AAC6">
                    <a:alpha val="15000"/>
                  </a:srgbClr>
                </a:solidFill>
                <a:latin typeface="Vinci Sans Black" charset="0"/>
                <a:ea typeface="Vinci Sans Black" charset="0"/>
                <a:cs typeface="Vinci Sans Black" charset="0"/>
              </a:rPr>
              <a:t>1</a:t>
            </a:r>
          </a:p>
        </p:txBody>
      </p:sp>
      <p:pic>
        <p:nvPicPr>
          <p:cNvPr id="50" name="Picture 5">
            <a:extLst>
              <a:ext uri="{FF2B5EF4-FFF2-40B4-BE49-F238E27FC236}">
                <a16:creationId xmlns:a16="http://schemas.microsoft.com/office/drawing/2014/main" id="{55F3E0A3-6ACE-4DCC-9084-431C041340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218002" y="1602540"/>
            <a:ext cx="311150" cy="31750"/>
          </a:xfrm>
          <a:prstGeom prst="rect">
            <a:avLst/>
          </a:prstGeom>
        </p:spPr>
      </p:pic>
      <p:pic>
        <p:nvPicPr>
          <p:cNvPr id="11" name="Picture 21">
            <a:extLst>
              <a:ext uri="{FF2B5EF4-FFF2-40B4-BE49-F238E27FC236}">
                <a16:creationId xmlns:a16="http://schemas.microsoft.com/office/drawing/2014/main" id="{8A9CCBEF-2B12-46A8-86F8-735E1D24CD1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0" y="6792726"/>
            <a:ext cx="12192000" cy="65274"/>
          </a:xfrm>
          <a:prstGeom prst="rect">
            <a:avLst/>
          </a:prstGeom>
        </p:spPr>
      </p:pic>
      <p:sp>
        <p:nvSpPr>
          <p:cNvPr id="12" name="Rectangle 11">
            <a:hlinkClick r:id="" action="ppaction://noaction"/>
            <a:extLst>
              <a:ext uri="{FF2B5EF4-FFF2-40B4-BE49-F238E27FC236}">
                <a16:creationId xmlns:a16="http://schemas.microsoft.com/office/drawing/2014/main" id="{854BDD56-9D76-4323-AFD6-FFA6D1D1BE1F}"/>
              </a:ext>
            </a:extLst>
          </p:cNvPr>
          <p:cNvSpPr/>
          <p:nvPr userDrawn="1"/>
        </p:nvSpPr>
        <p:spPr>
          <a:xfrm>
            <a:off x="0"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texte 4">
            <a:extLst>
              <a:ext uri="{FF2B5EF4-FFF2-40B4-BE49-F238E27FC236}">
                <a16:creationId xmlns:a16="http://schemas.microsoft.com/office/drawing/2014/main" id="{4BF4A69B-8139-40F5-8369-928B497A3F8A}"/>
              </a:ext>
            </a:extLst>
          </p:cNvPr>
          <p:cNvSpPr>
            <a:spLocks noGrp="1"/>
          </p:cNvSpPr>
          <p:nvPr>
            <p:ph type="body" sz="quarter" idx="13" hasCustomPrompt="1"/>
          </p:nvPr>
        </p:nvSpPr>
        <p:spPr>
          <a:xfrm>
            <a:off x="2419300" y="3039018"/>
            <a:ext cx="2617788" cy="299927"/>
          </a:xfrm>
          <a:prstGeom prst="rect">
            <a:avLst/>
          </a:prstGeom>
        </p:spPr>
        <p:txBody>
          <a:bodyPr/>
          <a:lstStyle>
            <a:lvl1pPr marL="0" indent="0" algn="l" defTabSz="914400" rtl="0" eaLnBrk="1" latinLnBrk="0" hangingPunct="1">
              <a:spcAft>
                <a:spcPts val="600"/>
              </a:spcAft>
              <a:buFontTx/>
              <a:buNone/>
              <a:defRPr lang="fr-FR" sz="14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23" name="Espace réservé du texte 4">
            <a:extLst>
              <a:ext uri="{FF2B5EF4-FFF2-40B4-BE49-F238E27FC236}">
                <a16:creationId xmlns:a16="http://schemas.microsoft.com/office/drawing/2014/main" id="{A4BA30AC-3C26-426D-A97B-FA49D5095DC9}"/>
              </a:ext>
            </a:extLst>
          </p:cNvPr>
          <p:cNvSpPr>
            <a:spLocks noGrp="1"/>
          </p:cNvSpPr>
          <p:nvPr>
            <p:ph type="body" sz="quarter" idx="17" hasCustomPrompt="1"/>
          </p:nvPr>
        </p:nvSpPr>
        <p:spPr>
          <a:xfrm>
            <a:off x="1383437" y="1375100"/>
            <a:ext cx="4553236" cy="1266248"/>
          </a:xfrm>
          <a:prstGeom prst="rect">
            <a:avLst/>
          </a:prstGeom>
        </p:spPr>
        <p:txBody>
          <a:bodyPr/>
          <a:lstStyle>
            <a:lvl1pPr marL="0" indent="0" algn="l" defTabSz="914400" rtl="0" eaLnBrk="1" latinLnBrk="0" hangingPunct="1">
              <a:spcBef>
                <a:spcPts val="0"/>
              </a:spcBef>
              <a:spcAft>
                <a:spcPts val="0"/>
              </a:spcAft>
              <a:buFontTx/>
              <a:buNone/>
              <a:defRPr lang="fr-FR" sz="3600" kern="1200" spc="300" baseline="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1 </a:t>
            </a:r>
            <a:br>
              <a:rPr lang="fr-FR" dirty="0"/>
            </a:br>
            <a:r>
              <a:rPr lang="fr-FR" dirty="0"/>
              <a:t>CAPITAL LETTER</a:t>
            </a:r>
          </a:p>
        </p:txBody>
      </p:sp>
      <p:sp>
        <p:nvSpPr>
          <p:cNvPr id="26" name="Espace réservé du texte 4">
            <a:extLst>
              <a:ext uri="{FF2B5EF4-FFF2-40B4-BE49-F238E27FC236}">
                <a16:creationId xmlns:a16="http://schemas.microsoft.com/office/drawing/2014/main" id="{2B5D2EDF-5211-4DE1-8BDE-D2545902D889}"/>
              </a:ext>
            </a:extLst>
          </p:cNvPr>
          <p:cNvSpPr>
            <a:spLocks noGrp="1"/>
          </p:cNvSpPr>
          <p:nvPr>
            <p:ph type="body" sz="quarter" idx="20" hasCustomPrompt="1"/>
          </p:nvPr>
        </p:nvSpPr>
        <p:spPr>
          <a:xfrm>
            <a:off x="7540657" y="1375100"/>
            <a:ext cx="4553236" cy="1266248"/>
          </a:xfrm>
          <a:prstGeom prst="rect">
            <a:avLst/>
          </a:prstGeom>
        </p:spPr>
        <p:txBody>
          <a:bodyPr/>
          <a:lstStyle>
            <a:lvl1pPr marL="0" indent="0" algn="l" defTabSz="914400" rtl="0" eaLnBrk="1" latinLnBrk="0" hangingPunct="1">
              <a:spcBef>
                <a:spcPts val="0"/>
              </a:spcBef>
              <a:spcAft>
                <a:spcPts val="0"/>
              </a:spcAft>
              <a:buFontTx/>
              <a:buNone/>
              <a:defRPr lang="fr-FR" sz="3600" kern="1200" spc="300" baseline="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2</a:t>
            </a:r>
            <a:br>
              <a:rPr lang="fr-FR" dirty="0"/>
            </a:br>
            <a:r>
              <a:rPr lang="fr-FR" dirty="0"/>
              <a:t>CAPITAL LETTER</a:t>
            </a:r>
          </a:p>
        </p:txBody>
      </p:sp>
      <p:sp>
        <p:nvSpPr>
          <p:cNvPr id="27" name="Espace réservé du texte 4">
            <a:extLst>
              <a:ext uri="{FF2B5EF4-FFF2-40B4-BE49-F238E27FC236}">
                <a16:creationId xmlns:a16="http://schemas.microsoft.com/office/drawing/2014/main" id="{2C1E1BD5-D356-4D12-AFC1-ED26701AE5A8}"/>
              </a:ext>
            </a:extLst>
          </p:cNvPr>
          <p:cNvSpPr>
            <a:spLocks noGrp="1"/>
          </p:cNvSpPr>
          <p:nvPr>
            <p:ph type="body" sz="quarter" idx="21" hasCustomPrompt="1"/>
          </p:nvPr>
        </p:nvSpPr>
        <p:spPr>
          <a:xfrm>
            <a:off x="2419300" y="3346829"/>
            <a:ext cx="2617788" cy="958437"/>
          </a:xfrm>
          <a:prstGeom prst="rect">
            <a:avLst/>
          </a:prstGeom>
        </p:spPr>
        <p:txBody>
          <a:bodyPr/>
          <a:lstStyle>
            <a:lvl1pPr marL="0" indent="0" algn="l" defTabSz="914400" rtl="0" eaLnBrk="1" latinLnBrk="0" hangingPunct="1">
              <a:spcBef>
                <a:spcPts val="0"/>
              </a:spcBef>
              <a:spcAft>
                <a:spcPts val="0"/>
              </a:spcAft>
              <a:buFontTx/>
              <a:buNone/>
              <a:defRPr lang="fr-FR" sz="12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28" name="Espace réservé du texte 4">
            <a:extLst>
              <a:ext uri="{FF2B5EF4-FFF2-40B4-BE49-F238E27FC236}">
                <a16:creationId xmlns:a16="http://schemas.microsoft.com/office/drawing/2014/main" id="{FD957F6E-8979-4330-BCA7-E6426B33042C}"/>
              </a:ext>
            </a:extLst>
          </p:cNvPr>
          <p:cNvSpPr>
            <a:spLocks noGrp="1"/>
          </p:cNvSpPr>
          <p:nvPr>
            <p:ph type="body" sz="quarter" idx="22" hasCustomPrompt="1"/>
          </p:nvPr>
        </p:nvSpPr>
        <p:spPr>
          <a:xfrm>
            <a:off x="2419300" y="4524935"/>
            <a:ext cx="2617788" cy="299927"/>
          </a:xfrm>
          <a:prstGeom prst="rect">
            <a:avLst/>
          </a:prstGeom>
        </p:spPr>
        <p:txBody>
          <a:bodyPr/>
          <a:lstStyle>
            <a:lvl1pPr marL="0" indent="0" algn="l" defTabSz="914400" rtl="0" eaLnBrk="1" latinLnBrk="0" hangingPunct="1">
              <a:spcAft>
                <a:spcPts val="600"/>
              </a:spcAft>
              <a:buFontTx/>
              <a:buNone/>
              <a:defRPr lang="fr-FR" sz="14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29" name="Espace réservé du texte 4">
            <a:extLst>
              <a:ext uri="{FF2B5EF4-FFF2-40B4-BE49-F238E27FC236}">
                <a16:creationId xmlns:a16="http://schemas.microsoft.com/office/drawing/2014/main" id="{520C9CEB-EA1F-404D-B24E-8EB8E4E1CCA9}"/>
              </a:ext>
            </a:extLst>
          </p:cNvPr>
          <p:cNvSpPr>
            <a:spLocks noGrp="1"/>
          </p:cNvSpPr>
          <p:nvPr>
            <p:ph type="body" sz="quarter" idx="23" hasCustomPrompt="1"/>
          </p:nvPr>
        </p:nvSpPr>
        <p:spPr>
          <a:xfrm>
            <a:off x="2419300" y="4832746"/>
            <a:ext cx="2617788" cy="958437"/>
          </a:xfrm>
          <a:prstGeom prst="rect">
            <a:avLst/>
          </a:prstGeom>
        </p:spPr>
        <p:txBody>
          <a:bodyPr/>
          <a:lstStyle>
            <a:lvl1pPr marL="0" indent="0" algn="l" defTabSz="914400" rtl="0" eaLnBrk="1" latinLnBrk="0" hangingPunct="1">
              <a:spcBef>
                <a:spcPts val="0"/>
              </a:spcBef>
              <a:spcAft>
                <a:spcPts val="0"/>
              </a:spcAft>
              <a:buFontTx/>
              <a:buNone/>
              <a:defRPr lang="fr-FR" sz="12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34" name="Espace réservé du texte 4">
            <a:extLst>
              <a:ext uri="{FF2B5EF4-FFF2-40B4-BE49-F238E27FC236}">
                <a16:creationId xmlns:a16="http://schemas.microsoft.com/office/drawing/2014/main" id="{D3B74D16-3FE7-4B4A-A15D-AFFC4203C8D1}"/>
              </a:ext>
            </a:extLst>
          </p:cNvPr>
          <p:cNvSpPr>
            <a:spLocks noGrp="1"/>
          </p:cNvSpPr>
          <p:nvPr>
            <p:ph type="body" sz="quarter" idx="24" hasCustomPrompt="1"/>
          </p:nvPr>
        </p:nvSpPr>
        <p:spPr>
          <a:xfrm>
            <a:off x="8576520" y="3039018"/>
            <a:ext cx="2617788" cy="299927"/>
          </a:xfrm>
          <a:prstGeom prst="rect">
            <a:avLst/>
          </a:prstGeom>
        </p:spPr>
        <p:txBody>
          <a:bodyPr/>
          <a:lstStyle>
            <a:lvl1pPr marL="0" indent="0" algn="l" defTabSz="914400" rtl="0" eaLnBrk="1" latinLnBrk="0" hangingPunct="1">
              <a:spcAft>
                <a:spcPts val="600"/>
              </a:spcAft>
              <a:buFontTx/>
              <a:buNone/>
              <a:defRPr lang="fr-FR" sz="14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35" name="Espace réservé du texte 4">
            <a:extLst>
              <a:ext uri="{FF2B5EF4-FFF2-40B4-BE49-F238E27FC236}">
                <a16:creationId xmlns:a16="http://schemas.microsoft.com/office/drawing/2014/main" id="{07A2833B-4DED-4C91-93AD-7787F2EFC85B}"/>
              </a:ext>
            </a:extLst>
          </p:cNvPr>
          <p:cNvSpPr>
            <a:spLocks noGrp="1"/>
          </p:cNvSpPr>
          <p:nvPr>
            <p:ph type="body" sz="quarter" idx="25" hasCustomPrompt="1"/>
          </p:nvPr>
        </p:nvSpPr>
        <p:spPr>
          <a:xfrm>
            <a:off x="8576520" y="3346829"/>
            <a:ext cx="2617788" cy="958437"/>
          </a:xfrm>
          <a:prstGeom prst="rect">
            <a:avLst/>
          </a:prstGeom>
        </p:spPr>
        <p:txBody>
          <a:bodyPr/>
          <a:lstStyle>
            <a:lvl1pPr marL="0" indent="0" algn="l" defTabSz="914400" rtl="0" eaLnBrk="1" latinLnBrk="0" hangingPunct="1">
              <a:spcBef>
                <a:spcPts val="0"/>
              </a:spcBef>
              <a:spcAft>
                <a:spcPts val="0"/>
              </a:spcAft>
              <a:buFontTx/>
              <a:buNone/>
              <a:defRPr lang="fr-FR" sz="12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36" name="Espace réservé du texte 4">
            <a:extLst>
              <a:ext uri="{FF2B5EF4-FFF2-40B4-BE49-F238E27FC236}">
                <a16:creationId xmlns:a16="http://schemas.microsoft.com/office/drawing/2014/main" id="{C30C5B13-27F9-4B3C-B400-93F3F3B63AA8}"/>
              </a:ext>
            </a:extLst>
          </p:cNvPr>
          <p:cNvSpPr>
            <a:spLocks noGrp="1"/>
          </p:cNvSpPr>
          <p:nvPr>
            <p:ph type="body" sz="quarter" idx="26" hasCustomPrompt="1"/>
          </p:nvPr>
        </p:nvSpPr>
        <p:spPr>
          <a:xfrm>
            <a:off x="8576520" y="4524935"/>
            <a:ext cx="2617788" cy="299927"/>
          </a:xfrm>
          <a:prstGeom prst="rect">
            <a:avLst/>
          </a:prstGeom>
        </p:spPr>
        <p:txBody>
          <a:bodyPr/>
          <a:lstStyle>
            <a:lvl1pPr marL="0" indent="0" algn="l" defTabSz="914400" rtl="0" eaLnBrk="1" latinLnBrk="0" hangingPunct="1">
              <a:spcAft>
                <a:spcPts val="600"/>
              </a:spcAft>
              <a:buFontTx/>
              <a:buNone/>
              <a:defRPr lang="fr-FR" sz="14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37" name="Espace réservé du texte 4">
            <a:extLst>
              <a:ext uri="{FF2B5EF4-FFF2-40B4-BE49-F238E27FC236}">
                <a16:creationId xmlns:a16="http://schemas.microsoft.com/office/drawing/2014/main" id="{5CF3C2D8-FB5D-4EB2-AF52-FA0954CE7729}"/>
              </a:ext>
            </a:extLst>
          </p:cNvPr>
          <p:cNvSpPr>
            <a:spLocks noGrp="1"/>
          </p:cNvSpPr>
          <p:nvPr>
            <p:ph type="body" sz="quarter" idx="27" hasCustomPrompt="1"/>
          </p:nvPr>
        </p:nvSpPr>
        <p:spPr>
          <a:xfrm>
            <a:off x="8576520" y="4832746"/>
            <a:ext cx="2617788" cy="958437"/>
          </a:xfrm>
          <a:prstGeom prst="rect">
            <a:avLst/>
          </a:prstGeom>
        </p:spPr>
        <p:txBody>
          <a:bodyPr/>
          <a:lstStyle>
            <a:lvl1pPr marL="0" indent="0" algn="l" defTabSz="914400" rtl="0" eaLnBrk="1" latinLnBrk="0" hangingPunct="1">
              <a:spcBef>
                <a:spcPts val="0"/>
              </a:spcBef>
              <a:spcAft>
                <a:spcPts val="0"/>
              </a:spcAft>
              <a:buFontTx/>
              <a:buNone/>
              <a:defRPr lang="fr-FR" sz="12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a:t>LIST</a:t>
            </a:r>
          </a:p>
        </p:txBody>
      </p:sp>
      <p:pic>
        <p:nvPicPr>
          <p:cNvPr id="22" name="Image 21">
            <a:extLst>
              <a:ext uri="{FF2B5EF4-FFF2-40B4-BE49-F238E27FC236}">
                <a16:creationId xmlns:a16="http://schemas.microsoft.com/office/drawing/2014/main" id="{ED7C91B5-8B12-4DD5-85AE-19CBE5C1250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Tree>
    <p:extLst>
      <p:ext uri="{BB962C8B-B14F-4D97-AF65-F5344CB8AC3E}">
        <p14:creationId xmlns:p14="http://schemas.microsoft.com/office/powerpoint/2010/main" val="36950524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31D7E222-3C1D-46E2-BFAD-D37DCC5931F9}" type="datetimeFigureOut">
              <a:rPr lang="fr-FR" smtClean="0"/>
              <a:t>07/11/2022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19886379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31D7E222-3C1D-46E2-BFAD-D37DCC5931F9}" type="datetimeFigureOut">
              <a:rPr lang="fr-FR" smtClean="0"/>
              <a:t>07/11/2022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32678240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31D7E222-3C1D-46E2-BFAD-D37DCC5931F9}" type="datetimeFigureOut">
              <a:rPr lang="fr-FR" smtClean="0"/>
              <a:t>07/11/2022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2865421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mmary 4 titles">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26479158-4A1D-4715-991C-91A53DD2F632}"/>
              </a:ext>
            </a:extLst>
          </p:cNvPr>
          <p:cNvSpPr/>
          <p:nvPr userDrawn="1"/>
        </p:nvSpPr>
        <p:spPr>
          <a:xfrm flipH="1">
            <a:off x="9136849" y="0"/>
            <a:ext cx="3055151" cy="6858000"/>
          </a:xfrm>
          <a:prstGeom prst="rect">
            <a:avLst/>
          </a:prstGeom>
          <a:solidFill>
            <a:srgbClr val="F3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182C2319-BEE3-465B-9C33-28E703B847AE}"/>
              </a:ext>
            </a:extLst>
          </p:cNvPr>
          <p:cNvSpPr/>
          <p:nvPr userDrawn="1"/>
        </p:nvSpPr>
        <p:spPr>
          <a:xfrm flipH="1">
            <a:off x="3040849" y="0"/>
            <a:ext cx="3055151" cy="6858000"/>
          </a:xfrm>
          <a:prstGeom prst="rect">
            <a:avLst/>
          </a:prstGeom>
          <a:solidFill>
            <a:srgbClr val="F3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AD914B63-AEAC-439F-B59A-AEBD54623271}"/>
              </a:ext>
            </a:extLst>
          </p:cNvPr>
          <p:cNvSpPr/>
          <p:nvPr/>
        </p:nvSpPr>
        <p:spPr>
          <a:xfrm>
            <a:off x="3164317" y="771745"/>
            <a:ext cx="961802" cy="2215991"/>
          </a:xfrm>
          <a:prstGeom prst="rect">
            <a:avLst/>
          </a:prstGeom>
        </p:spPr>
        <p:txBody>
          <a:bodyPr wrap="none" lIns="0" tIns="0" rIns="0" bIns="0">
            <a:spAutoFit/>
          </a:bodyPr>
          <a:lstStyle/>
          <a:p>
            <a:pPr algn="ctr"/>
            <a:r>
              <a:rPr lang="en-GB" sz="14400" b="1" spc="300" dirty="0">
                <a:solidFill>
                  <a:srgbClr val="95AAC6">
                    <a:alpha val="15000"/>
                  </a:srgbClr>
                </a:solidFill>
                <a:latin typeface="Vinci Sans Black" charset="0"/>
                <a:ea typeface="Vinci Sans Black" charset="0"/>
                <a:cs typeface="Vinci Sans Black" charset="0"/>
              </a:rPr>
              <a:t>2</a:t>
            </a:r>
          </a:p>
        </p:txBody>
      </p:sp>
      <p:pic>
        <p:nvPicPr>
          <p:cNvPr id="46" name="Picture 8">
            <a:extLst>
              <a:ext uri="{FF2B5EF4-FFF2-40B4-BE49-F238E27FC236}">
                <a16:creationId xmlns:a16="http://schemas.microsoft.com/office/drawing/2014/main" id="{DE88C422-8E2B-4226-812F-06FBAB3EDF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437727" y="1527886"/>
            <a:ext cx="212520" cy="21687"/>
          </a:xfrm>
          <a:prstGeom prst="rect">
            <a:avLst/>
          </a:prstGeom>
        </p:spPr>
      </p:pic>
      <p:sp>
        <p:nvSpPr>
          <p:cNvPr id="48" name="Rectangle 47">
            <a:extLst>
              <a:ext uri="{FF2B5EF4-FFF2-40B4-BE49-F238E27FC236}">
                <a16:creationId xmlns:a16="http://schemas.microsoft.com/office/drawing/2014/main" id="{A56E2BAD-C6C8-4275-A9F4-42C3CA8C0A09}"/>
              </a:ext>
            </a:extLst>
          </p:cNvPr>
          <p:cNvSpPr/>
          <p:nvPr userDrawn="1"/>
        </p:nvSpPr>
        <p:spPr>
          <a:xfrm>
            <a:off x="83431" y="751974"/>
            <a:ext cx="961802" cy="2215991"/>
          </a:xfrm>
          <a:prstGeom prst="rect">
            <a:avLst/>
          </a:prstGeom>
        </p:spPr>
        <p:txBody>
          <a:bodyPr wrap="none" lIns="0" tIns="0" rIns="0" bIns="0">
            <a:spAutoFit/>
          </a:bodyPr>
          <a:lstStyle/>
          <a:p>
            <a:pPr algn="ctr"/>
            <a:r>
              <a:rPr lang="en-GB" sz="14400" b="1" spc="300" dirty="0">
                <a:solidFill>
                  <a:srgbClr val="95AAC6">
                    <a:alpha val="15000"/>
                  </a:srgbClr>
                </a:solidFill>
                <a:latin typeface="Vinci Sans Black" charset="0"/>
                <a:ea typeface="Vinci Sans Black" charset="0"/>
                <a:cs typeface="Vinci Sans Black" charset="0"/>
              </a:rPr>
              <a:t>1</a:t>
            </a:r>
          </a:p>
        </p:txBody>
      </p:sp>
      <p:pic>
        <p:nvPicPr>
          <p:cNvPr id="50" name="Picture 5">
            <a:extLst>
              <a:ext uri="{FF2B5EF4-FFF2-40B4-BE49-F238E27FC236}">
                <a16:creationId xmlns:a16="http://schemas.microsoft.com/office/drawing/2014/main" id="{55F3E0A3-6ACE-4DCC-9084-431C041340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91476" y="1527886"/>
            <a:ext cx="212520" cy="21687"/>
          </a:xfrm>
          <a:prstGeom prst="rect">
            <a:avLst/>
          </a:prstGeom>
        </p:spPr>
      </p:pic>
      <p:pic>
        <p:nvPicPr>
          <p:cNvPr id="11" name="Picture 21">
            <a:extLst>
              <a:ext uri="{FF2B5EF4-FFF2-40B4-BE49-F238E27FC236}">
                <a16:creationId xmlns:a16="http://schemas.microsoft.com/office/drawing/2014/main" id="{8A9CCBEF-2B12-46A8-86F8-735E1D24CD1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0" y="6792726"/>
            <a:ext cx="12192000" cy="65274"/>
          </a:xfrm>
          <a:prstGeom prst="rect">
            <a:avLst/>
          </a:prstGeom>
        </p:spPr>
      </p:pic>
      <p:sp>
        <p:nvSpPr>
          <p:cNvPr id="12" name="Rectangle 11">
            <a:hlinkClick r:id="" action="ppaction://noaction"/>
            <a:extLst>
              <a:ext uri="{FF2B5EF4-FFF2-40B4-BE49-F238E27FC236}">
                <a16:creationId xmlns:a16="http://schemas.microsoft.com/office/drawing/2014/main" id="{854BDD56-9D76-4323-AFD6-FFA6D1D1BE1F}"/>
              </a:ext>
            </a:extLst>
          </p:cNvPr>
          <p:cNvSpPr/>
          <p:nvPr userDrawn="1"/>
        </p:nvSpPr>
        <p:spPr>
          <a:xfrm>
            <a:off x="0"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texte 4">
            <a:extLst>
              <a:ext uri="{FF2B5EF4-FFF2-40B4-BE49-F238E27FC236}">
                <a16:creationId xmlns:a16="http://schemas.microsoft.com/office/drawing/2014/main" id="{4BF4A69B-8139-40F5-8369-928B497A3F8A}"/>
              </a:ext>
            </a:extLst>
          </p:cNvPr>
          <p:cNvSpPr>
            <a:spLocks noGrp="1"/>
          </p:cNvSpPr>
          <p:nvPr>
            <p:ph type="body" sz="quarter" idx="13" hasCustomPrompt="1"/>
          </p:nvPr>
        </p:nvSpPr>
        <p:spPr>
          <a:xfrm>
            <a:off x="853631" y="2435010"/>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23" name="Espace réservé du texte 4">
            <a:extLst>
              <a:ext uri="{FF2B5EF4-FFF2-40B4-BE49-F238E27FC236}">
                <a16:creationId xmlns:a16="http://schemas.microsoft.com/office/drawing/2014/main" id="{A4BA30AC-3C26-426D-A97B-FA49D5095DC9}"/>
              </a:ext>
            </a:extLst>
          </p:cNvPr>
          <p:cNvSpPr>
            <a:spLocks noGrp="1"/>
          </p:cNvSpPr>
          <p:nvPr>
            <p:ph type="body" sz="quarter" idx="17" hasCustomPrompt="1"/>
          </p:nvPr>
        </p:nvSpPr>
        <p:spPr>
          <a:xfrm>
            <a:off x="507597" y="1375100"/>
            <a:ext cx="2349212" cy="1266248"/>
          </a:xfrm>
          <a:prstGeom prst="rect">
            <a:avLst/>
          </a:prstGeom>
        </p:spPr>
        <p:txBody>
          <a:bodyPr/>
          <a:lstStyle>
            <a:lvl1pPr marL="0" indent="0" algn="l" defTabSz="914400" rtl="0" eaLnBrk="1" latinLnBrk="0" hangingPunct="1">
              <a:spcBef>
                <a:spcPts val="0"/>
              </a:spcBef>
              <a:spcAft>
                <a:spcPts val="0"/>
              </a:spcAft>
              <a:buFontTx/>
              <a:buNone/>
              <a:defRPr lang="fr-FR" sz="2400" kern="1200" spc="30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1 </a:t>
            </a:r>
            <a:br>
              <a:rPr lang="fr-FR" dirty="0"/>
            </a:br>
            <a:r>
              <a:rPr lang="fr-FR" dirty="0"/>
              <a:t>CAPITAL LETTER</a:t>
            </a:r>
          </a:p>
        </p:txBody>
      </p:sp>
      <p:sp>
        <p:nvSpPr>
          <p:cNvPr id="26" name="Espace réservé du texte 4">
            <a:extLst>
              <a:ext uri="{FF2B5EF4-FFF2-40B4-BE49-F238E27FC236}">
                <a16:creationId xmlns:a16="http://schemas.microsoft.com/office/drawing/2014/main" id="{2B5D2EDF-5211-4DE1-8BDE-D2545902D889}"/>
              </a:ext>
            </a:extLst>
          </p:cNvPr>
          <p:cNvSpPr>
            <a:spLocks noGrp="1"/>
          </p:cNvSpPr>
          <p:nvPr>
            <p:ph type="body" sz="quarter" idx="20" hasCustomPrompt="1"/>
          </p:nvPr>
        </p:nvSpPr>
        <p:spPr>
          <a:xfrm>
            <a:off x="3562748" y="1375100"/>
            <a:ext cx="2349212" cy="1266248"/>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2400" kern="1200" spc="30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2</a:t>
            </a:r>
            <a:br>
              <a:rPr lang="fr-FR" dirty="0"/>
            </a:br>
            <a:r>
              <a:rPr lang="fr-FR" dirty="0"/>
              <a:t>CAPITAL LETTER</a:t>
            </a:r>
          </a:p>
        </p:txBody>
      </p:sp>
      <p:sp>
        <p:nvSpPr>
          <p:cNvPr id="27" name="Espace réservé du texte 4">
            <a:extLst>
              <a:ext uri="{FF2B5EF4-FFF2-40B4-BE49-F238E27FC236}">
                <a16:creationId xmlns:a16="http://schemas.microsoft.com/office/drawing/2014/main" id="{2C1E1BD5-D356-4D12-AFC1-ED26701AE5A8}"/>
              </a:ext>
            </a:extLst>
          </p:cNvPr>
          <p:cNvSpPr>
            <a:spLocks noGrp="1"/>
          </p:cNvSpPr>
          <p:nvPr>
            <p:ph type="body" sz="quarter" idx="21" hasCustomPrompt="1"/>
          </p:nvPr>
        </p:nvSpPr>
        <p:spPr>
          <a:xfrm>
            <a:off x="853631" y="2742821"/>
            <a:ext cx="2074935" cy="958437"/>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28" name="Espace réservé du texte 4">
            <a:extLst>
              <a:ext uri="{FF2B5EF4-FFF2-40B4-BE49-F238E27FC236}">
                <a16:creationId xmlns:a16="http://schemas.microsoft.com/office/drawing/2014/main" id="{FD957F6E-8979-4330-BCA7-E6426B33042C}"/>
              </a:ext>
            </a:extLst>
          </p:cNvPr>
          <p:cNvSpPr>
            <a:spLocks noGrp="1"/>
          </p:cNvSpPr>
          <p:nvPr>
            <p:ph type="body" sz="quarter" idx="22" hasCustomPrompt="1"/>
          </p:nvPr>
        </p:nvSpPr>
        <p:spPr>
          <a:xfrm>
            <a:off x="853631" y="3920927"/>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29" name="Espace réservé du texte 4">
            <a:extLst>
              <a:ext uri="{FF2B5EF4-FFF2-40B4-BE49-F238E27FC236}">
                <a16:creationId xmlns:a16="http://schemas.microsoft.com/office/drawing/2014/main" id="{520C9CEB-EA1F-404D-B24E-8EB8E4E1CCA9}"/>
              </a:ext>
            </a:extLst>
          </p:cNvPr>
          <p:cNvSpPr>
            <a:spLocks noGrp="1"/>
          </p:cNvSpPr>
          <p:nvPr>
            <p:ph type="body" sz="quarter" idx="23" hasCustomPrompt="1"/>
          </p:nvPr>
        </p:nvSpPr>
        <p:spPr>
          <a:xfrm>
            <a:off x="853631" y="4228738"/>
            <a:ext cx="2074935" cy="958437"/>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34" name="Espace réservé du texte 4">
            <a:extLst>
              <a:ext uri="{FF2B5EF4-FFF2-40B4-BE49-F238E27FC236}">
                <a16:creationId xmlns:a16="http://schemas.microsoft.com/office/drawing/2014/main" id="{D3B74D16-3FE7-4B4A-A15D-AFFC4203C8D1}"/>
              </a:ext>
            </a:extLst>
          </p:cNvPr>
          <p:cNvSpPr>
            <a:spLocks noGrp="1"/>
          </p:cNvSpPr>
          <p:nvPr>
            <p:ph type="body" sz="quarter" idx="24" hasCustomPrompt="1"/>
          </p:nvPr>
        </p:nvSpPr>
        <p:spPr>
          <a:xfrm>
            <a:off x="3908782" y="2435010"/>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35" name="Espace réservé du texte 4">
            <a:extLst>
              <a:ext uri="{FF2B5EF4-FFF2-40B4-BE49-F238E27FC236}">
                <a16:creationId xmlns:a16="http://schemas.microsoft.com/office/drawing/2014/main" id="{07A2833B-4DED-4C91-93AD-7787F2EFC85B}"/>
              </a:ext>
            </a:extLst>
          </p:cNvPr>
          <p:cNvSpPr>
            <a:spLocks noGrp="1"/>
          </p:cNvSpPr>
          <p:nvPr>
            <p:ph type="body" sz="quarter" idx="25" hasCustomPrompt="1"/>
          </p:nvPr>
        </p:nvSpPr>
        <p:spPr>
          <a:xfrm>
            <a:off x="3908782" y="2742821"/>
            <a:ext cx="2074935" cy="958437"/>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36" name="Espace réservé du texte 4">
            <a:extLst>
              <a:ext uri="{FF2B5EF4-FFF2-40B4-BE49-F238E27FC236}">
                <a16:creationId xmlns:a16="http://schemas.microsoft.com/office/drawing/2014/main" id="{C30C5B13-27F9-4B3C-B400-93F3F3B63AA8}"/>
              </a:ext>
            </a:extLst>
          </p:cNvPr>
          <p:cNvSpPr>
            <a:spLocks noGrp="1"/>
          </p:cNvSpPr>
          <p:nvPr>
            <p:ph type="body" sz="quarter" idx="26" hasCustomPrompt="1"/>
          </p:nvPr>
        </p:nvSpPr>
        <p:spPr>
          <a:xfrm>
            <a:off x="3908782" y="3920927"/>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37" name="Espace réservé du texte 4">
            <a:extLst>
              <a:ext uri="{FF2B5EF4-FFF2-40B4-BE49-F238E27FC236}">
                <a16:creationId xmlns:a16="http://schemas.microsoft.com/office/drawing/2014/main" id="{5CF3C2D8-FB5D-4EB2-AF52-FA0954CE7729}"/>
              </a:ext>
            </a:extLst>
          </p:cNvPr>
          <p:cNvSpPr>
            <a:spLocks noGrp="1"/>
          </p:cNvSpPr>
          <p:nvPr>
            <p:ph type="body" sz="quarter" idx="27" hasCustomPrompt="1"/>
          </p:nvPr>
        </p:nvSpPr>
        <p:spPr>
          <a:xfrm>
            <a:off x="3908782" y="4228738"/>
            <a:ext cx="2074935" cy="958437"/>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64" name="Rectangle 63">
            <a:extLst>
              <a:ext uri="{FF2B5EF4-FFF2-40B4-BE49-F238E27FC236}">
                <a16:creationId xmlns:a16="http://schemas.microsoft.com/office/drawing/2014/main" id="{098F99CA-BC60-4287-98D9-B1374F61F6F5}"/>
              </a:ext>
            </a:extLst>
          </p:cNvPr>
          <p:cNvSpPr/>
          <p:nvPr userDrawn="1"/>
        </p:nvSpPr>
        <p:spPr>
          <a:xfrm>
            <a:off x="9260317" y="771745"/>
            <a:ext cx="961802" cy="2215991"/>
          </a:xfrm>
          <a:prstGeom prst="rect">
            <a:avLst/>
          </a:prstGeom>
        </p:spPr>
        <p:txBody>
          <a:bodyPr wrap="none" lIns="0" tIns="0" rIns="0" bIns="0">
            <a:spAutoFit/>
          </a:bodyPr>
          <a:lstStyle/>
          <a:p>
            <a:pPr algn="ctr"/>
            <a:r>
              <a:rPr lang="en-GB" sz="14400" b="1" spc="300" dirty="0">
                <a:solidFill>
                  <a:srgbClr val="95AAC6">
                    <a:alpha val="15000"/>
                  </a:srgbClr>
                </a:solidFill>
                <a:latin typeface="Vinci Sans Black" charset="0"/>
                <a:ea typeface="Vinci Sans Black" charset="0"/>
                <a:cs typeface="Vinci Sans Black" charset="0"/>
              </a:rPr>
              <a:t>4</a:t>
            </a:r>
          </a:p>
        </p:txBody>
      </p:sp>
      <p:pic>
        <p:nvPicPr>
          <p:cNvPr id="65" name="Picture 8">
            <a:extLst>
              <a:ext uri="{FF2B5EF4-FFF2-40B4-BE49-F238E27FC236}">
                <a16:creationId xmlns:a16="http://schemas.microsoft.com/office/drawing/2014/main" id="{2F064BF7-AFD0-4DB6-B654-E181D58408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9533727" y="1527886"/>
            <a:ext cx="212520" cy="21687"/>
          </a:xfrm>
          <a:prstGeom prst="rect">
            <a:avLst/>
          </a:prstGeom>
        </p:spPr>
      </p:pic>
      <p:sp>
        <p:nvSpPr>
          <p:cNvPr id="66" name="Rectangle 65">
            <a:extLst>
              <a:ext uri="{FF2B5EF4-FFF2-40B4-BE49-F238E27FC236}">
                <a16:creationId xmlns:a16="http://schemas.microsoft.com/office/drawing/2014/main" id="{0A35C99D-08CE-453C-9791-338CDEC7D6C1}"/>
              </a:ext>
            </a:extLst>
          </p:cNvPr>
          <p:cNvSpPr/>
          <p:nvPr userDrawn="1"/>
        </p:nvSpPr>
        <p:spPr>
          <a:xfrm>
            <a:off x="6179431" y="751974"/>
            <a:ext cx="961802" cy="2215991"/>
          </a:xfrm>
          <a:prstGeom prst="rect">
            <a:avLst/>
          </a:prstGeom>
        </p:spPr>
        <p:txBody>
          <a:bodyPr wrap="none" lIns="0" tIns="0" rIns="0" bIns="0">
            <a:spAutoFit/>
          </a:bodyPr>
          <a:lstStyle/>
          <a:p>
            <a:pPr algn="ctr"/>
            <a:r>
              <a:rPr lang="en-GB" sz="14400" b="1" spc="300" dirty="0">
                <a:solidFill>
                  <a:srgbClr val="95AAC6">
                    <a:alpha val="15000"/>
                  </a:srgbClr>
                </a:solidFill>
                <a:latin typeface="Vinci Sans Black" charset="0"/>
                <a:ea typeface="Vinci Sans Black" charset="0"/>
                <a:cs typeface="Vinci Sans Black" charset="0"/>
              </a:rPr>
              <a:t>3</a:t>
            </a:r>
          </a:p>
        </p:txBody>
      </p:sp>
      <p:pic>
        <p:nvPicPr>
          <p:cNvPr id="67" name="Picture 5">
            <a:extLst>
              <a:ext uri="{FF2B5EF4-FFF2-40B4-BE49-F238E27FC236}">
                <a16:creationId xmlns:a16="http://schemas.microsoft.com/office/drawing/2014/main" id="{936A9E3E-B3C8-4E29-9B97-5994A80E37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6487476" y="1527886"/>
            <a:ext cx="212520" cy="21687"/>
          </a:xfrm>
          <a:prstGeom prst="rect">
            <a:avLst/>
          </a:prstGeom>
        </p:spPr>
      </p:pic>
      <p:sp>
        <p:nvSpPr>
          <p:cNvPr id="68" name="Espace réservé du texte 4">
            <a:extLst>
              <a:ext uri="{FF2B5EF4-FFF2-40B4-BE49-F238E27FC236}">
                <a16:creationId xmlns:a16="http://schemas.microsoft.com/office/drawing/2014/main" id="{1960A970-10DF-4112-85E5-CBBD9E4BC3CD}"/>
              </a:ext>
            </a:extLst>
          </p:cNvPr>
          <p:cNvSpPr>
            <a:spLocks noGrp="1"/>
          </p:cNvSpPr>
          <p:nvPr>
            <p:ph type="body" sz="quarter" idx="28" hasCustomPrompt="1"/>
          </p:nvPr>
        </p:nvSpPr>
        <p:spPr>
          <a:xfrm>
            <a:off x="6949631" y="2435010"/>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69" name="Espace réservé du texte 4">
            <a:extLst>
              <a:ext uri="{FF2B5EF4-FFF2-40B4-BE49-F238E27FC236}">
                <a16:creationId xmlns:a16="http://schemas.microsoft.com/office/drawing/2014/main" id="{99843311-92ED-4319-9A3D-D1FCB22505CE}"/>
              </a:ext>
            </a:extLst>
          </p:cNvPr>
          <p:cNvSpPr>
            <a:spLocks noGrp="1"/>
          </p:cNvSpPr>
          <p:nvPr>
            <p:ph type="body" sz="quarter" idx="29" hasCustomPrompt="1"/>
          </p:nvPr>
        </p:nvSpPr>
        <p:spPr>
          <a:xfrm>
            <a:off x="6603597" y="1375100"/>
            <a:ext cx="2349212" cy="1266248"/>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2400" kern="1200" spc="30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3 </a:t>
            </a:r>
            <a:br>
              <a:rPr lang="fr-FR" dirty="0"/>
            </a:br>
            <a:r>
              <a:rPr lang="fr-FR" dirty="0"/>
              <a:t>CAPITAL LETTER</a:t>
            </a:r>
          </a:p>
        </p:txBody>
      </p:sp>
      <p:sp>
        <p:nvSpPr>
          <p:cNvPr id="70" name="Espace réservé du texte 4">
            <a:extLst>
              <a:ext uri="{FF2B5EF4-FFF2-40B4-BE49-F238E27FC236}">
                <a16:creationId xmlns:a16="http://schemas.microsoft.com/office/drawing/2014/main" id="{8AE017D6-6DFF-4C63-AEA2-0CED5046BF3E}"/>
              </a:ext>
            </a:extLst>
          </p:cNvPr>
          <p:cNvSpPr>
            <a:spLocks noGrp="1"/>
          </p:cNvSpPr>
          <p:nvPr>
            <p:ph type="body" sz="quarter" idx="30" hasCustomPrompt="1"/>
          </p:nvPr>
        </p:nvSpPr>
        <p:spPr>
          <a:xfrm>
            <a:off x="9658748" y="1375100"/>
            <a:ext cx="2349212" cy="1266248"/>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2400" kern="1200" spc="30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4</a:t>
            </a:r>
            <a:br>
              <a:rPr lang="fr-FR" dirty="0"/>
            </a:br>
            <a:r>
              <a:rPr lang="fr-FR" dirty="0"/>
              <a:t>CAPITAL LETTER</a:t>
            </a:r>
          </a:p>
        </p:txBody>
      </p:sp>
      <p:sp>
        <p:nvSpPr>
          <p:cNvPr id="71" name="Espace réservé du texte 4">
            <a:extLst>
              <a:ext uri="{FF2B5EF4-FFF2-40B4-BE49-F238E27FC236}">
                <a16:creationId xmlns:a16="http://schemas.microsoft.com/office/drawing/2014/main" id="{A3AD2855-F248-4B8B-BBA2-1D0CADA0C6CF}"/>
              </a:ext>
            </a:extLst>
          </p:cNvPr>
          <p:cNvSpPr>
            <a:spLocks noGrp="1"/>
          </p:cNvSpPr>
          <p:nvPr>
            <p:ph type="body" sz="quarter" idx="31" hasCustomPrompt="1"/>
          </p:nvPr>
        </p:nvSpPr>
        <p:spPr>
          <a:xfrm>
            <a:off x="6949631" y="2742821"/>
            <a:ext cx="2074935" cy="958437"/>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72" name="Espace réservé du texte 4">
            <a:extLst>
              <a:ext uri="{FF2B5EF4-FFF2-40B4-BE49-F238E27FC236}">
                <a16:creationId xmlns:a16="http://schemas.microsoft.com/office/drawing/2014/main" id="{EAE2A74E-E2A1-42D3-A758-95817A757B1A}"/>
              </a:ext>
            </a:extLst>
          </p:cNvPr>
          <p:cNvSpPr>
            <a:spLocks noGrp="1"/>
          </p:cNvSpPr>
          <p:nvPr>
            <p:ph type="body" sz="quarter" idx="32" hasCustomPrompt="1"/>
          </p:nvPr>
        </p:nvSpPr>
        <p:spPr>
          <a:xfrm>
            <a:off x="6949631" y="3920927"/>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73" name="Espace réservé du texte 4">
            <a:extLst>
              <a:ext uri="{FF2B5EF4-FFF2-40B4-BE49-F238E27FC236}">
                <a16:creationId xmlns:a16="http://schemas.microsoft.com/office/drawing/2014/main" id="{56612799-F676-4B89-AC41-BBA98FA85241}"/>
              </a:ext>
            </a:extLst>
          </p:cNvPr>
          <p:cNvSpPr>
            <a:spLocks noGrp="1"/>
          </p:cNvSpPr>
          <p:nvPr>
            <p:ph type="body" sz="quarter" idx="33" hasCustomPrompt="1"/>
          </p:nvPr>
        </p:nvSpPr>
        <p:spPr>
          <a:xfrm>
            <a:off x="6949631" y="4228738"/>
            <a:ext cx="2074935" cy="958437"/>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74" name="Espace réservé du texte 4">
            <a:extLst>
              <a:ext uri="{FF2B5EF4-FFF2-40B4-BE49-F238E27FC236}">
                <a16:creationId xmlns:a16="http://schemas.microsoft.com/office/drawing/2014/main" id="{D59A5971-E5EC-42EA-87E4-4C58112CA4F7}"/>
              </a:ext>
            </a:extLst>
          </p:cNvPr>
          <p:cNvSpPr>
            <a:spLocks noGrp="1"/>
          </p:cNvSpPr>
          <p:nvPr>
            <p:ph type="body" sz="quarter" idx="34" hasCustomPrompt="1"/>
          </p:nvPr>
        </p:nvSpPr>
        <p:spPr>
          <a:xfrm>
            <a:off x="10004782" y="2435010"/>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75" name="Espace réservé du texte 4">
            <a:extLst>
              <a:ext uri="{FF2B5EF4-FFF2-40B4-BE49-F238E27FC236}">
                <a16:creationId xmlns:a16="http://schemas.microsoft.com/office/drawing/2014/main" id="{6DF26DBD-D686-4434-B4F9-8D83A0405C8B}"/>
              </a:ext>
            </a:extLst>
          </p:cNvPr>
          <p:cNvSpPr>
            <a:spLocks noGrp="1"/>
          </p:cNvSpPr>
          <p:nvPr>
            <p:ph type="body" sz="quarter" idx="35" hasCustomPrompt="1"/>
          </p:nvPr>
        </p:nvSpPr>
        <p:spPr>
          <a:xfrm>
            <a:off x="10004782" y="2742821"/>
            <a:ext cx="2074935" cy="958437"/>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76" name="Espace réservé du texte 4">
            <a:extLst>
              <a:ext uri="{FF2B5EF4-FFF2-40B4-BE49-F238E27FC236}">
                <a16:creationId xmlns:a16="http://schemas.microsoft.com/office/drawing/2014/main" id="{0B073FAE-B72E-4C69-A4D9-F462569A42D8}"/>
              </a:ext>
            </a:extLst>
          </p:cNvPr>
          <p:cNvSpPr>
            <a:spLocks noGrp="1"/>
          </p:cNvSpPr>
          <p:nvPr>
            <p:ph type="body" sz="quarter" idx="36" hasCustomPrompt="1"/>
          </p:nvPr>
        </p:nvSpPr>
        <p:spPr>
          <a:xfrm>
            <a:off x="10004782" y="3920927"/>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77" name="Espace réservé du texte 4">
            <a:extLst>
              <a:ext uri="{FF2B5EF4-FFF2-40B4-BE49-F238E27FC236}">
                <a16:creationId xmlns:a16="http://schemas.microsoft.com/office/drawing/2014/main" id="{5E4DFCB0-374A-43FF-818E-97B8DD11E4AA}"/>
              </a:ext>
            </a:extLst>
          </p:cNvPr>
          <p:cNvSpPr>
            <a:spLocks noGrp="1"/>
          </p:cNvSpPr>
          <p:nvPr>
            <p:ph type="body" sz="quarter" idx="37" hasCustomPrompt="1"/>
          </p:nvPr>
        </p:nvSpPr>
        <p:spPr>
          <a:xfrm>
            <a:off x="10004782" y="4228738"/>
            <a:ext cx="2074935" cy="958437"/>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pic>
        <p:nvPicPr>
          <p:cNvPr id="80" name="Image 79">
            <a:extLst>
              <a:ext uri="{FF2B5EF4-FFF2-40B4-BE49-F238E27FC236}">
                <a16:creationId xmlns:a16="http://schemas.microsoft.com/office/drawing/2014/main" id="{9A51592A-566E-4091-9B3D-FC5FCA0D59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Tree>
    <p:extLst>
      <p:ext uri="{BB962C8B-B14F-4D97-AF65-F5344CB8AC3E}">
        <p14:creationId xmlns:p14="http://schemas.microsoft.com/office/powerpoint/2010/main" val="1178166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mmary 5 titles">
    <p:spTree>
      <p:nvGrpSpPr>
        <p:cNvPr id="1" name=""/>
        <p:cNvGrpSpPr/>
        <p:nvPr/>
      </p:nvGrpSpPr>
      <p:grpSpPr>
        <a:xfrm>
          <a:off x="0" y="0"/>
          <a:ext cx="0" cy="0"/>
          <a:chOff x="0" y="0"/>
          <a:chExt cx="0" cy="0"/>
        </a:xfrm>
      </p:grpSpPr>
      <p:sp>
        <p:nvSpPr>
          <p:cNvPr id="41" name="Rectangle 40"/>
          <p:cNvSpPr/>
          <p:nvPr userDrawn="1"/>
        </p:nvSpPr>
        <p:spPr>
          <a:xfrm flipH="1">
            <a:off x="0" y="3893999"/>
            <a:ext cx="12200314" cy="1266057"/>
          </a:xfrm>
          <a:prstGeom prst="rect">
            <a:avLst/>
          </a:prstGeom>
          <a:solidFill>
            <a:srgbClr val="F3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182C2319-BEE3-465B-9C33-28E703B847AE}"/>
              </a:ext>
            </a:extLst>
          </p:cNvPr>
          <p:cNvSpPr/>
          <p:nvPr userDrawn="1"/>
        </p:nvSpPr>
        <p:spPr>
          <a:xfrm flipH="1">
            <a:off x="-8314" y="1293614"/>
            <a:ext cx="12200314" cy="1341489"/>
          </a:xfrm>
          <a:prstGeom prst="rect">
            <a:avLst/>
          </a:prstGeom>
          <a:solidFill>
            <a:srgbClr val="F3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AD914B63-AEAC-439F-B59A-AEBD54623271}"/>
              </a:ext>
            </a:extLst>
          </p:cNvPr>
          <p:cNvSpPr/>
          <p:nvPr/>
        </p:nvSpPr>
        <p:spPr>
          <a:xfrm>
            <a:off x="186108" y="1007952"/>
            <a:ext cx="807913" cy="1846659"/>
          </a:xfrm>
          <a:prstGeom prst="rect">
            <a:avLst/>
          </a:prstGeom>
        </p:spPr>
        <p:txBody>
          <a:bodyPr wrap="none" lIns="0" tIns="0" rIns="0" bIns="0">
            <a:spAutoFit/>
          </a:bodyPr>
          <a:lstStyle/>
          <a:p>
            <a:pPr algn="ctr"/>
            <a:r>
              <a:rPr lang="en-GB" sz="12000" b="1" spc="300" dirty="0">
                <a:solidFill>
                  <a:srgbClr val="95AAC6">
                    <a:alpha val="15000"/>
                  </a:srgbClr>
                </a:solidFill>
                <a:latin typeface="Vinci Sans Black" charset="0"/>
                <a:ea typeface="Vinci Sans Black" charset="0"/>
                <a:cs typeface="Vinci Sans Black" charset="0"/>
              </a:rPr>
              <a:t>2</a:t>
            </a:r>
          </a:p>
        </p:txBody>
      </p:sp>
      <p:pic>
        <p:nvPicPr>
          <p:cNvPr id="46" name="Picture 8">
            <a:extLst>
              <a:ext uri="{FF2B5EF4-FFF2-40B4-BE49-F238E27FC236}">
                <a16:creationId xmlns:a16="http://schemas.microsoft.com/office/drawing/2014/main" id="{DE88C422-8E2B-4226-812F-06FBAB3EDF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82574" y="1764093"/>
            <a:ext cx="212520" cy="21687"/>
          </a:xfrm>
          <a:prstGeom prst="rect">
            <a:avLst/>
          </a:prstGeom>
        </p:spPr>
      </p:pic>
      <p:sp>
        <p:nvSpPr>
          <p:cNvPr id="48" name="Rectangle 47">
            <a:extLst>
              <a:ext uri="{FF2B5EF4-FFF2-40B4-BE49-F238E27FC236}">
                <a16:creationId xmlns:a16="http://schemas.microsoft.com/office/drawing/2014/main" id="{A56E2BAD-C6C8-4275-A9F4-42C3CA8C0A09}"/>
              </a:ext>
            </a:extLst>
          </p:cNvPr>
          <p:cNvSpPr/>
          <p:nvPr userDrawn="1"/>
        </p:nvSpPr>
        <p:spPr>
          <a:xfrm>
            <a:off x="160375" y="-228928"/>
            <a:ext cx="807913" cy="1846659"/>
          </a:xfrm>
          <a:prstGeom prst="rect">
            <a:avLst/>
          </a:prstGeom>
        </p:spPr>
        <p:txBody>
          <a:bodyPr wrap="none" lIns="0" tIns="0" rIns="0" bIns="0">
            <a:spAutoFit/>
          </a:bodyPr>
          <a:lstStyle/>
          <a:p>
            <a:pPr algn="ctr"/>
            <a:r>
              <a:rPr lang="en-GB" sz="12000" b="1" spc="300" dirty="0">
                <a:solidFill>
                  <a:srgbClr val="95AAC6">
                    <a:alpha val="15000"/>
                  </a:srgbClr>
                </a:solidFill>
                <a:latin typeface="Vinci Sans Black" charset="0"/>
                <a:ea typeface="Vinci Sans Black" charset="0"/>
                <a:cs typeface="Vinci Sans Black" charset="0"/>
              </a:rPr>
              <a:t>1</a:t>
            </a:r>
          </a:p>
        </p:txBody>
      </p:sp>
      <p:pic>
        <p:nvPicPr>
          <p:cNvPr id="50" name="Picture 5">
            <a:extLst>
              <a:ext uri="{FF2B5EF4-FFF2-40B4-BE49-F238E27FC236}">
                <a16:creationId xmlns:a16="http://schemas.microsoft.com/office/drawing/2014/main" id="{55F3E0A3-6ACE-4DCC-9084-431C041340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91476" y="546984"/>
            <a:ext cx="212520" cy="21687"/>
          </a:xfrm>
          <a:prstGeom prst="rect">
            <a:avLst/>
          </a:prstGeom>
        </p:spPr>
      </p:pic>
      <p:pic>
        <p:nvPicPr>
          <p:cNvPr id="11" name="Picture 21">
            <a:extLst>
              <a:ext uri="{FF2B5EF4-FFF2-40B4-BE49-F238E27FC236}">
                <a16:creationId xmlns:a16="http://schemas.microsoft.com/office/drawing/2014/main" id="{8A9CCBEF-2B12-46A8-86F8-735E1D24CD1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0" y="6792726"/>
            <a:ext cx="12192000" cy="65274"/>
          </a:xfrm>
          <a:prstGeom prst="rect">
            <a:avLst/>
          </a:prstGeom>
        </p:spPr>
      </p:pic>
      <p:sp>
        <p:nvSpPr>
          <p:cNvPr id="12" name="Rectangle 11">
            <a:hlinkClick r:id="" action="ppaction://noaction"/>
            <a:extLst>
              <a:ext uri="{FF2B5EF4-FFF2-40B4-BE49-F238E27FC236}">
                <a16:creationId xmlns:a16="http://schemas.microsoft.com/office/drawing/2014/main" id="{854BDD56-9D76-4323-AFD6-FFA6D1D1BE1F}"/>
              </a:ext>
            </a:extLst>
          </p:cNvPr>
          <p:cNvSpPr/>
          <p:nvPr userDrawn="1"/>
        </p:nvSpPr>
        <p:spPr>
          <a:xfrm>
            <a:off x="0"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space réservé du texte 4">
            <a:extLst>
              <a:ext uri="{FF2B5EF4-FFF2-40B4-BE49-F238E27FC236}">
                <a16:creationId xmlns:a16="http://schemas.microsoft.com/office/drawing/2014/main" id="{A4BA30AC-3C26-426D-A97B-FA49D5095DC9}"/>
              </a:ext>
            </a:extLst>
          </p:cNvPr>
          <p:cNvSpPr>
            <a:spLocks noGrp="1"/>
          </p:cNvSpPr>
          <p:nvPr>
            <p:ph type="body" sz="quarter" idx="17" hasCustomPrompt="1"/>
          </p:nvPr>
        </p:nvSpPr>
        <p:spPr>
          <a:xfrm>
            <a:off x="507597" y="394198"/>
            <a:ext cx="2349212" cy="899416"/>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2400" kern="1200" spc="30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1 </a:t>
            </a:r>
            <a:br>
              <a:rPr lang="fr-FR" dirty="0"/>
            </a:br>
            <a:r>
              <a:rPr lang="fr-FR" dirty="0"/>
              <a:t>CAPITAL LETTER</a:t>
            </a:r>
          </a:p>
        </p:txBody>
      </p:sp>
      <p:sp>
        <p:nvSpPr>
          <p:cNvPr id="26" name="Espace réservé du texte 4">
            <a:extLst>
              <a:ext uri="{FF2B5EF4-FFF2-40B4-BE49-F238E27FC236}">
                <a16:creationId xmlns:a16="http://schemas.microsoft.com/office/drawing/2014/main" id="{2B5D2EDF-5211-4DE1-8BDE-D2545902D889}"/>
              </a:ext>
            </a:extLst>
          </p:cNvPr>
          <p:cNvSpPr>
            <a:spLocks noGrp="1"/>
          </p:cNvSpPr>
          <p:nvPr>
            <p:ph type="body" sz="quarter" idx="20" hasCustomPrompt="1"/>
          </p:nvPr>
        </p:nvSpPr>
        <p:spPr>
          <a:xfrm>
            <a:off x="507595" y="1611307"/>
            <a:ext cx="2349212" cy="980902"/>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2400" kern="1200" spc="30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2</a:t>
            </a:r>
            <a:br>
              <a:rPr lang="fr-FR" dirty="0"/>
            </a:br>
            <a:r>
              <a:rPr lang="fr-FR" dirty="0"/>
              <a:t>CAPITAL LETTER</a:t>
            </a:r>
          </a:p>
        </p:txBody>
      </p:sp>
      <p:sp>
        <p:nvSpPr>
          <p:cNvPr id="34" name="Espace réservé du texte 4">
            <a:extLst>
              <a:ext uri="{FF2B5EF4-FFF2-40B4-BE49-F238E27FC236}">
                <a16:creationId xmlns:a16="http://schemas.microsoft.com/office/drawing/2014/main" id="{D3B74D16-3FE7-4B4A-A15D-AFFC4203C8D1}"/>
              </a:ext>
            </a:extLst>
          </p:cNvPr>
          <p:cNvSpPr>
            <a:spLocks noGrp="1"/>
          </p:cNvSpPr>
          <p:nvPr>
            <p:ph type="body" sz="quarter" idx="24" hasCustomPrompt="1"/>
          </p:nvPr>
        </p:nvSpPr>
        <p:spPr>
          <a:xfrm>
            <a:off x="3178294" y="375802"/>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35" name="Espace réservé du texte 4">
            <a:extLst>
              <a:ext uri="{FF2B5EF4-FFF2-40B4-BE49-F238E27FC236}">
                <a16:creationId xmlns:a16="http://schemas.microsoft.com/office/drawing/2014/main" id="{07A2833B-4DED-4C91-93AD-7787F2EFC85B}"/>
              </a:ext>
            </a:extLst>
          </p:cNvPr>
          <p:cNvSpPr>
            <a:spLocks noGrp="1"/>
          </p:cNvSpPr>
          <p:nvPr>
            <p:ph type="body" sz="quarter" idx="25" hasCustomPrompt="1"/>
          </p:nvPr>
        </p:nvSpPr>
        <p:spPr>
          <a:xfrm>
            <a:off x="3178294" y="683613"/>
            <a:ext cx="2074935" cy="610001"/>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64" name="Rectangle 63">
            <a:extLst>
              <a:ext uri="{FF2B5EF4-FFF2-40B4-BE49-F238E27FC236}">
                <a16:creationId xmlns:a16="http://schemas.microsoft.com/office/drawing/2014/main" id="{098F99CA-BC60-4287-98D9-B1374F61F6F5}"/>
              </a:ext>
            </a:extLst>
          </p:cNvPr>
          <p:cNvSpPr/>
          <p:nvPr userDrawn="1"/>
        </p:nvSpPr>
        <p:spPr>
          <a:xfrm>
            <a:off x="158291" y="3572606"/>
            <a:ext cx="807913" cy="1846659"/>
          </a:xfrm>
          <a:prstGeom prst="rect">
            <a:avLst/>
          </a:prstGeom>
        </p:spPr>
        <p:txBody>
          <a:bodyPr wrap="none" lIns="0" tIns="0" rIns="0" bIns="0">
            <a:spAutoFit/>
          </a:bodyPr>
          <a:lstStyle/>
          <a:p>
            <a:pPr algn="ctr"/>
            <a:r>
              <a:rPr lang="en-GB" sz="12000" b="1" spc="300" dirty="0">
                <a:solidFill>
                  <a:srgbClr val="95AAC6">
                    <a:alpha val="15000"/>
                  </a:srgbClr>
                </a:solidFill>
                <a:latin typeface="Vinci Sans Black" charset="0"/>
                <a:ea typeface="Vinci Sans Black" charset="0"/>
                <a:cs typeface="Vinci Sans Black" charset="0"/>
              </a:rPr>
              <a:t>4</a:t>
            </a:r>
          </a:p>
        </p:txBody>
      </p:sp>
      <p:pic>
        <p:nvPicPr>
          <p:cNvPr id="65" name="Picture 8">
            <a:extLst>
              <a:ext uri="{FF2B5EF4-FFF2-40B4-BE49-F238E27FC236}">
                <a16:creationId xmlns:a16="http://schemas.microsoft.com/office/drawing/2014/main" id="{2F064BF7-AFD0-4DB6-B654-E181D58408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54757" y="4328747"/>
            <a:ext cx="212520" cy="21687"/>
          </a:xfrm>
          <a:prstGeom prst="rect">
            <a:avLst/>
          </a:prstGeom>
        </p:spPr>
      </p:pic>
      <p:sp>
        <p:nvSpPr>
          <p:cNvPr id="66" name="Rectangle 65">
            <a:extLst>
              <a:ext uri="{FF2B5EF4-FFF2-40B4-BE49-F238E27FC236}">
                <a16:creationId xmlns:a16="http://schemas.microsoft.com/office/drawing/2014/main" id="{0A35C99D-08CE-453C-9791-338CDEC7D6C1}"/>
              </a:ext>
            </a:extLst>
          </p:cNvPr>
          <p:cNvSpPr/>
          <p:nvPr userDrawn="1"/>
        </p:nvSpPr>
        <p:spPr>
          <a:xfrm>
            <a:off x="161709" y="2329302"/>
            <a:ext cx="807913" cy="1846659"/>
          </a:xfrm>
          <a:prstGeom prst="rect">
            <a:avLst/>
          </a:prstGeom>
        </p:spPr>
        <p:txBody>
          <a:bodyPr wrap="none" lIns="0" tIns="0" rIns="0" bIns="0">
            <a:spAutoFit/>
          </a:bodyPr>
          <a:lstStyle/>
          <a:p>
            <a:pPr algn="ctr"/>
            <a:r>
              <a:rPr lang="en-GB" sz="12000" b="1" spc="300" dirty="0">
                <a:solidFill>
                  <a:srgbClr val="95AAC6">
                    <a:alpha val="15000"/>
                  </a:srgbClr>
                </a:solidFill>
                <a:latin typeface="Vinci Sans Black" charset="0"/>
                <a:ea typeface="Vinci Sans Black" charset="0"/>
                <a:cs typeface="Vinci Sans Black" charset="0"/>
              </a:rPr>
              <a:t>3</a:t>
            </a:r>
          </a:p>
        </p:txBody>
      </p:sp>
      <p:pic>
        <p:nvPicPr>
          <p:cNvPr id="67" name="Picture 5">
            <a:extLst>
              <a:ext uri="{FF2B5EF4-FFF2-40B4-BE49-F238E27FC236}">
                <a16:creationId xmlns:a16="http://schemas.microsoft.com/office/drawing/2014/main" id="{936A9E3E-B3C8-4E29-9B97-5994A80E37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92810" y="3105214"/>
            <a:ext cx="212520" cy="21687"/>
          </a:xfrm>
          <a:prstGeom prst="rect">
            <a:avLst/>
          </a:prstGeom>
        </p:spPr>
      </p:pic>
      <p:sp>
        <p:nvSpPr>
          <p:cNvPr id="69" name="Espace réservé du texte 4">
            <a:extLst>
              <a:ext uri="{FF2B5EF4-FFF2-40B4-BE49-F238E27FC236}">
                <a16:creationId xmlns:a16="http://schemas.microsoft.com/office/drawing/2014/main" id="{99843311-92ED-4319-9A3D-D1FCB22505CE}"/>
              </a:ext>
            </a:extLst>
          </p:cNvPr>
          <p:cNvSpPr>
            <a:spLocks noGrp="1"/>
          </p:cNvSpPr>
          <p:nvPr>
            <p:ph type="body" sz="quarter" idx="29" hasCustomPrompt="1"/>
          </p:nvPr>
        </p:nvSpPr>
        <p:spPr>
          <a:xfrm>
            <a:off x="508931" y="2952428"/>
            <a:ext cx="2349212" cy="899416"/>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2400" kern="1200" spc="30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3 </a:t>
            </a:r>
            <a:br>
              <a:rPr lang="fr-FR" dirty="0"/>
            </a:br>
            <a:r>
              <a:rPr lang="fr-FR" dirty="0"/>
              <a:t>CAPITAL LETTER</a:t>
            </a:r>
          </a:p>
        </p:txBody>
      </p:sp>
      <p:sp>
        <p:nvSpPr>
          <p:cNvPr id="70" name="Espace réservé du texte 4">
            <a:extLst>
              <a:ext uri="{FF2B5EF4-FFF2-40B4-BE49-F238E27FC236}">
                <a16:creationId xmlns:a16="http://schemas.microsoft.com/office/drawing/2014/main" id="{8AE017D6-6DFF-4C63-AEA2-0CED5046BF3E}"/>
              </a:ext>
            </a:extLst>
          </p:cNvPr>
          <p:cNvSpPr>
            <a:spLocks noGrp="1"/>
          </p:cNvSpPr>
          <p:nvPr>
            <p:ph type="body" sz="quarter" idx="30" hasCustomPrompt="1"/>
          </p:nvPr>
        </p:nvSpPr>
        <p:spPr>
          <a:xfrm>
            <a:off x="479778" y="4175961"/>
            <a:ext cx="2349212" cy="925980"/>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2400" kern="1200" spc="30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4</a:t>
            </a:r>
            <a:br>
              <a:rPr lang="fr-FR" dirty="0"/>
            </a:br>
            <a:r>
              <a:rPr lang="fr-FR" dirty="0"/>
              <a:t>CAPITAL LETTER</a:t>
            </a:r>
          </a:p>
        </p:txBody>
      </p:sp>
      <p:pic>
        <p:nvPicPr>
          <p:cNvPr id="80" name="Image 79">
            <a:extLst>
              <a:ext uri="{FF2B5EF4-FFF2-40B4-BE49-F238E27FC236}">
                <a16:creationId xmlns:a16="http://schemas.microsoft.com/office/drawing/2014/main" id="{9A51592A-566E-4091-9B3D-FC5FCA0D59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
        <p:nvSpPr>
          <p:cNvPr id="38" name="Rectangle 37"/>
          <p:cNvSpPr/>
          <p:nvPr userDrawn="1"/>
        </p:nvSpPr>
        <p:spPr>
          <a:xfrm>
            <a:off x="141977" y="4847642"/>
            <a:ext cx="807913" cy="1846659"/>
          </a:xfrm>
          <a:prstGeom prst="rect">
            <a:avLst/>
          </a:prstGeom>
        </p:spPr>
        <p:txBody>
          <a:bodyPr wrap="none" lIns="0" tIns="0" rIns="0" bIns="0">
            <a:spAutoFit/>
          </a:bodyPr>
          <a:lstStyle/>
          <a:p>
            <a:pPr algn="ctr"/>
            <a:r>
              <a:rPr lang="en-GB" sz="12000" b="1" spc="300" dirty="0">
                <a:solidFill>
                  <a:srgbClr val="95AAC6">
                    <a:alpha val="15000"/>
                  </a:srgbClr>
                </a:solidFill>
                <a:latin typeface="Vinci Sans Black" charset="0"/>
                <a:ea typeface="Vinci Sans Black" charset="0"/>
                <a:cs typeface="Vinci Sans Black" charset="0"/>
              </a:rPr>
              <a:t>5</a:t>
            </a:r>
          </a:p>
        </p:txBody>
      </p:sp>
      <p:pic>
        <p:nvPicPr>
          <p:cNvPr id="3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38443" y="5603783"/>
            <a:ext cx="212520" cy="21687"/>
          </a:xfrm>
          <a:prstGeom prst="rect">
            <a:avLst/>
          </a:prstGeom>
        </p:spPr>
      </p:pic>
      <p:sp>
        <p:nvSpPr>
          <p:cNvPr id="40" name="Espace réservé du texte 4"/>
          <p:cNvSpPr>
            <a:spLocks noGrp="1"/>
          </p:cNvSpPr>
          <p:nvPr>
            <p:ph type="body" sz="quarter" idx="38" hasCustomPrompt="1"/>
          </p:nvPr>
        </p:nvSpPr>
        <p:spPr>
          <a:xfrm>
            <a:off x="463464" y="5450997"/>
            <a:ext cx="2349212" cy="925980"/>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2400" kern="1200" spc="30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5</a:t>
            </a:r>
            <a:br>
              <a:rPr lang="fr-FR" dirty="0"/>
            </a:br>
            <a:r>
              <a:rPr lang="fr-FR" dirty="0"/>
              <a:t>CAPITAL LETTER</a:t>
            </a:r>
          </a:p>
        </p:txBody>
      </p:sp>
      <p:sp>
        <p:nvSpPr>
          <p:cNvPr id="43" name="Espace réservé du texte 4"/>
          <p:cNvSpPr>
            <a:spLocks noGrp="1"/>
          </p:cNvSpPr>
          <p:nvPr>
            <p:ph type="body" sz="quarter" idx="39" hasCustomPrompt="1"/>
          </p:nvPr>
        </p:nvSpPr>
        <p:spPr>
          <a:xfrm>
            <a:off x="3178294" y="1625899"/>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45" name="Espace réservé du texte 4"/>
          <p:cNvSpPr>
            <a:spLocks noGrp="1"/>
          </p:cNvSpPr>
          <p:nvPr>
            <p:ph type="body" sz="quarter" idx="40" hasCustomPrompt="1"/>
          </p:nvPr>
        </p:nvSpPr>
        <p:spPr>
          <a:xfrm>
            <a:off x="3178294" y="1933710"/>
            <a:ext cx="2074935" cy="610001"/>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47" name="Espace réservé du texte 4"/>
          <p:cNvSpPr>
            <a:spLocks noGrp="1"/>
          </p:cNvSpPr>
          <p:nvPr>
            <p:ph type="body" sz="quarter" idx="41" hasCustomPrompt="1"/>
          </p:nvPr>
        </p:nvSpPr>
        <p:spPr>
          <a:xfrm>
            <a:off x="3178294" y="2946546"/>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49" name="Espace réservé du texte 4"/>
          <p:cNvSpPr>
            <a:spLocks noGrp="1"/>
          </p:cNvSpPr>
          <p:nvPr>
            <p:ph type="body" sz="quarter" idx="42" hasCustomPrompt="1"/>
          </p:nvPr>
        </p:nvSpPr>
        <p:spPr>
          <a:xfrm>
            <a:off x="3178294" y="3254357"/>
            <a:ext cx="2074935" cy="610001"/>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51" name="Espace réservé du texte 4"/>
          <p:cNvSpPr>
            <a:spLocks noGrp="1"/>
          </p:cNvSpPr>
          <p:nvPr>
            <p:ph type="body" sz="quarter" idx="43" hasCustomPrompt="1"/>
          </p:nvPr>
        </p:nvSpPr>
        <p:spPr>
          <a:xfrm>
            <a:off x="3178294" y="4179642"/>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52" name="Espace réservé du texte 4"/>
          <p:cNvSpPr>
            <a:spLocks noGrp="1"/>
          </p:cNvSpPr>
          <p:nvPr>
            <p:ph type="body" sz="quarter" idx="44" hasCustomPrompt="1"/>
          </p:nvPr>
        </p:nvSpPr>
        <p:spPr>
          <a:xfrm>
            <a:off x="3178294" y="4487453"/>
            <a:ext cx="2074935" cy="610001"/>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53" name="Espace réservé du texte 4"/>
          <p:cNvSpPr>
            <a:spLocks noGrp="1"/>
          </p:cNvSpPr>
          <p:nvPr>
            <p:ph type="body" sz="quarter" idx="45" hasCustomPrompt="1"/>
          </p:nvPr>
        </p:nvSpPr>
        <p:spPr>
          <a:xfrm>
            <a:off x="3180126" y="5444699"/>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54" name="Espace réservé du texte 4"/>
          <p:cNvSpPr>
            <a:spLocks noGrp="1"/>
          </p:cNvSpPr>
          <p:nvPr>
            <p:ph type="body" sz="quarter" idx="46" hasCustomPrompt="1"/>
          </p:nvPr>
        </p:nvSpPr>
        <p:spPr>
          <a:xfrm>
            <a:off x="3180126" y="5752510"/>
            <a:ext cx="2074935" cy="610001"/>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Tree>
    <p:extLst>
      <p:ext uri="{BB962C8B-B14F-4D97-AF65-F5344CB8AC3E}">
        <p14:creationId xmlns:p14="http://schemas.microsoft.com/office/powerpoint/2010/main" val="2367138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1">
    <p:spTree>
      <p:nvGrpSpPr>
        <p:cNvPr id="1" name=""/>
        <p:cNvGrpSpPr/>
        <p:nvPr/>
      </p:nvGrpSpPr>
      <p:grpSpPr>
        <a:xfrm>
          <a:off x="0" y="0"/>
          <a:ext cx="0" cy="0"/>
          <a:chOff x="0" y="0"/>
          <a:chExt cx="0" cy="0"/>
        </a:xfrm>
      </p:grpSpPr>
      <p:pic>
        <p:nvPicPr>
          <p:cNvPr id="11"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2" name="Rectangle 41">
            <a:extLst>
              <a:ext uri="{FF2B5EF4-FFF2-40B4-BE49-F238E27FC236}">
                <a16:creationId xmlns:a16="http://schemas.microsoft.com/office/drawing/2014/main" id="{4C8DCAD2-344D-456D-BAFD-A515132AEA97}"/>
              </a:ext>
            </a:extLst>
          </p:cNvPr>
          <p:cNvSpPr/>
          <p:nvPr userDrawn="1"/>
        </p:nvSpPr>
        <p:spPr>
          <a:xfrm>
            <a:off x="0" y="0"/>
            <a:ext cx="12192001" cy="6858000"/>
          </a:xfrm>
          <a:prstGeom prst="rect">
            <a:avLst/>
          </a:prstGeom>
          <a:gradFill>
            <a:gsLst>
              <a:gs pos="0">
                <a:srgbClr val="002440">
                  <a:alpha val="36000"/>
                </a:srgbClr>
              </a:gs>
              <a:gs pos="100000">
                <a:srgbClr val="00487E">
                  <a:alpha val="7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1">
            <a:extLst>
              <a:ext uri="{FF2B5EF4-FFF2-40B4-BE49-F238E27FC236}">
                <a16:creationId xmlns:a16="http://schemas.microsoft.com/office/drawing/2014/main" id="{792D9AA0-F1DE-4D74-BE32-3A32EC228C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0" y="6792726"/>
            <a:ext cx="12192000" cy="65274"/>
          </a:xfrm>
          <a:prstGeom prst="rect">
            <a:avLst/>
          </a:prstGeom>
        </p:spPr>
      </p:pic>
      <p:sp>
        <p:nvSpPr>
          <p:cNvPr id="33" name="Rectangle 32">
            <a:hlinkClick r:id="" action="ppaction://noaction"/>
            <a:extLst>
              <a:ext uri="{FF2B5EF4-FFF2-40B4-BE49-F238E27FC236}">
                <a16:creationId xmlns:a16="http://schemas.microsoft.com/office/drawing/2014/main" id="{DA24B921-E2CF-4D68-BFFB-26261BE36DF7}"/>
              </a:ext>
            </a:extLst>
          </p:cNvPr>
          <p:cNvSpPr/>
          <p:nvPr userDrawn="1"/>
        </p:nvSpPr>
        <p:spPr>
          <a:xfrm>
            <a:off x="0"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239B096A-952C-440A-9999-D181DA015C1D}"/>
              </a:ext>
            </a:extLst>
          </p:cNvPr>
          <p:cNvSpPr/>
          <p:nvPr userDrawn="1"/>
        </p:nvSpPr>
        <p:spPr>
          <a:xfrm>
            <a:off x="554956" y="-290213"/>
            <a:ext cx="1962076" cy="4616648"/>
          </a:xfrm>
          <a:prstGeom prst="rect">
            <a:avLst/>
          </a:prstGeom>
        </p:spPr>
        <p:txBody>
          <a:bodyPr wrap="none" lIns="0" tIns="0" rIns="0" bIns="0">
            <a:spAutoFit/>
          </a:bodyPr>
          <a:lstStyle/>
          <a:p>
            <a:pPr algn="ctr"/>
            <a:r>
              <a:rPr lang="en-GB" sz="30000" b="1" spc="300" dirty="0">
                <a:solidFill>
                  <a:schemeClr val="bg1">
                    <a:alpha val="19000"/>
                  </a:schemeClr>
                </a:solidFill>
                <a:latin typeface="Vinci Sans Black" charset="0"/>
                <a:ea typeface="Vinci Sans Black" charset="0"/>
                <a:cs typeface="Vinci Sans Black" charset="0"/>
              </a:rPr>
              <a:t>1</a:t>
            </a:r>
          </a:p>
        </p:txBody>
      </p:sp>
      <p:pic>
        <p:nvPicPr>
          <p:cNvPr id="40" name="Picture 5">
            <a:extLst>
              <a:ext uri="{FF2B5EF4-FFF2-40B4-BE49-F238E27FC236}">
                <a16:creationId xmlns:a16="http://schemas.microsoft.com/office/drawing/2014/main" id="{5AA720F3-0F37-44F9-A5F8-9666D4D0BD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218002" y="1602540"/>
            <a:ext cx="311150" cy="31750"/>
          </a:xfrm>
          <a:prstGeom prst="rect">
            <a:avLst/>
          </a:prstGeom>
        </p:spPr>
      </p:pic>
      <p:sp>
        <p:nvSpPr>
          <p:cNvPr id="41" name="Espace réservé du texte 4">
            <a:extLst>
              <a:ext uri="{FF2B5EF4-FFF2-40B4-BE49-F238E27FC236}">
                <a16:creationId xmlns:a16="http://schemas.microsoft.com/office/drawing/2014/main" id="{ACA82C72-A703-4D84-90D5-59ECBF532630}"/>
              </a:ext>
            </a:extLst>
          </p:cNvPr>
          <p:cNvSpPr>
            <a:spLocks noGrp="1"/>
          </p:cNvSpPr>
          <p:nvPr>
            <p:ph type="body" sz="quarter" idx="17" hasCustomPrompt="1"/>
          </p:nvPr>
        </p:nvSpPr>
        <p:spPr>
          <a:xfrm>
            <a:off x="1383437" y="1375100"/>
            <a:ext cx="4553236" cy="1266248"/>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3600" kern="1200" spc="300" dirty="0" smtClean="0">
                <a:solidFill>
                  <a:schemeClr val="bg1"/>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1 </a:t>
            </a:r>
            <a:br>
              <a:rPr lang="fr-FR" dirty="0"/>
            </a:br>
            <a:r>
              <a:rPr lang="fr-FR" dirty="0"/>
              <a:t>CAPITAL LETTER</a:t>
            </a:r>
          </a:p>
        </p:txBody>
      </p:sp>
      <p:pic>
        <p:nvPicPr>
          <p:cNvPr id="9" name="Picture 21">
            <a:extLst>
              <a:ext uri="{FF2B5EF4-FFF2-40B4-BE49-F238E27FC236}">
                <a16:creationId xmlns:a16="http://schemas.microsoft.com/office/drawing/2014/main" id="{FBBF32CA-A518-4406-B322-7FA8B15BC1E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0" name="Rectangle 9">
            <a:hlinkClick r:id="" action="ppaction://noaction"/>
            <a:extLst>
              <a:ext uri="{FF2B5EF4-FFF2-40B4-BE49-F238E27FC236}">
                <a16:creationId xmlns:a16="http://schemas.microsoft.com/office/drawing/2014/main" id="{036009D5-7FAF-481D-A943-72F925A46B20}"/>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925948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2">
    <p:spTree>
      <p:nvGrpSpPr>
        <p:cNvPr id="1" name=""/>
        <p:cNvGrpSpPr/>
        <p:nvPr/>
      </p:nvGrpSpPr>
      <p:grpSpPr>
        <a:xfrm>
          <a:off x="0" y="0"/>
          <a:ext cx="0" cy="0"/>
          <a:chOff x="0" y="0"/>
          <a:chExt cx="0" cy="0"/>
        </a:xfrm>
      </p:grpSpPr>
      <p:pic>
        <p:nvPicPr>
          <p:cNvPr id="13" name="Imag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 y="-1"/>
            <a:ext cx="12192008" cy="6780349"/>
          </a:xfrm>
          <a:prstGeom prst="rect">
            <a:avLst/>
          </a:prstGeom>
        </p:spPr>
      </p:pic>
      <p:sp>
        <p:nvSpPr>
          <p:cNvPr id="10" name="Rectangle 9">
            <a:extLst>
              <a:ext uri="{FF2B5EF4-FFF2-40B4-BE49-F238E27FC236}">
                <a16:creationId xmlns:a16="http://schemas.microsoft.com/office/drawing/2014/main" id="{E013E6A5-483F-4140-AD19-11CCC3E8C23E}"/>
              </a:ext>
            </a:extLst>
          </p:cNvPr>
          <p:cNvSpPr/>
          <p:nvPr userDrawn="1"/>
        </p:nvSpPr>
        <p:spPr>
          <a:xfrm>
            <a:off x="0" y="0"/>
            <a:ext cx="12192001" cy="6858000"/>
          </a:xfrm>
          <a:prstGeom prst="rect">
            <a:avLst/>
          </a:prstGeom>
          <a:gradFill>
            <a:gsLst>
              <a:gs pos="0">
                <a:srgbClr val="002440">
                  <a:alpha val="36000"/>
                </a:srgbClr>
              </a:gs>
              <a:gs pos="100000">
                <a:srgbClr val="00487E">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1">
            <a:extLst>
              <a:ext uri="{FF2B5EF4-FFF2-40B4-BE49-F238E27FC236}">
                <a16:creationId xmlns:a16="http://schemas.microsoft.com/office/drawing/2014/main" id="{792D9AA0-F1DE-4D74-BE32-3A32EC228C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0" y="6792726"/>
            <a:ext cx="12192000" cy="65274"/>
          </a:xfrm>
          <a:prstGeom prst="rect">
            <a:avLst/>
          </a:prstGeom>
        </p:spPr>
      </p:pic>
      <p:sp>
        <p:nvSpPr>
          <p:cNvPr id="33" name="Rectangle 32">
            <a:hlinkClick r:id="" action="ppaction://noaction"/>
            <a:extLst>
              <a:ext uri="{FF2B5EF4-FFF2-40B4-BE49-F238E27FC236}">
                <a16:creationId xmlns:a16="http://schemas.microsoft.com/office/drawing/2014/main" id="{DA24B921-E2CF-4D68-BFFB-26261BE36DF7}"/>
              </a:ext>
            </a:extLst>
          </p:cNvPr>
          <p:cNvSpPr/>
          <p:nvPr userDrawn="1"/>
        </p:nvSpPr>
        <p:spPr>
          <a:xfrm>
            <a:off x="0"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239B096A-952C-440A-9999-D181DA015C1D}"/>
              </a:ext>
            </a:extLst>
          </p:cNvPr>
          <p:cNvSpPr/>
          <p:nvPr userDrawn="1"/>
        </p:nvSpPr>
        <p:spPr>
          <a:xfrm>
            <a:off x="554956" y="-290213"/>
            <a:ext cx="1962076" cy="4616648"/>
          </a:xfrm>
          <a:prstGeom prst="rect">
            <a:avLst/>
          </a:prstGeom>
        </p:spPr>
        <p:txBody>
          <a:bodyPr wrap="none" lIns="0" tIns="0" rIns="0" bIns="0">
            <a:spAutoFit/>
          </a:bodyPr>
          <a:lstStyle/>
          <a:p>
            <a:pPr algn="ctr"/>
            <a:r>
              <a:rPr lang="en-GB" sz="30000" b="1" spc="300" dirty="0">
                <a:solidFill>
                  <a:schemeClr val="bg1">
                    <a:alpha val="19000"/>
                  </a:schemeClr>
                </a:solidFill>
                <a:latin typeface="Vinci Sans Black" charset="0"/>
                <a:ea typeface="Vinci Sans Black" charset="0"/>
                <a:cs typeface="Vinci Sans Black" charset="0"/>
              </a:rPr>
              <a:t>2</a:t>
            </a:r>
          </a:p>
        </p:txBody>
      </p:sp>
      <p:pic>
        <p:nvPicPr>
          <p:cNvPr id="40" name="Picture 5">
            <a:extLst>
              <a:ext uri="{FF2B5EF4-FFF2-40B4-BE49-F238E27FC236}">
                <a16:creationId xmlns:a16="http://schemas.microsoft.com/office/drawing/2014/main" id="{5AA720F3-0F37-44F9-A5F8-9666D4D0BD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218002" y="1602540"/>
            <a:ext cx="311150" cy="31750"/>
          </a:xfrm>
          <a:prstGeom prst="rect">
            <a:avLst/>
          </a:prstGeom>
        </p:spPr>
      </p:pic>
      <p:sp>
        <p:nvSpPr>
          <p:cNvPr id="41" name="Espace réservé du texte 4">
            <a:extLst>
              <a:ext uri="{FF2B5EF4-FFF2-40B4-BE49-F238E27FC236}">
                <a16:creationId xmlns:a16="http://schemas.microsoft.com/office/drawing/2014/main" id="{ACA82C72-A703-4D84-90D5-59ECBF532630}"/>
              </a:ext>
            </a:extLst>
          </p:cNvPr>
          <p:cNvSpPr>
            <a:spLocks noGrp="1"/>
          </p:cNvSpPr>
          <p:nvPr>
            <p:ph type="body" sz="quarter" idx="17" hasCustomPrompt="1"/>
          </p:nvPr>
        </p:nvSpPr>
        <p:spPr>
          <a:xfrm>
            <a:off x="1383437" y="1375100"/>
            <a:ext cx="4553236" cy="1266248"/>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3600" kern="1200" spc="300" dirty="0" smtClean="0">
                <a:solidFill>
                  <a:schemeClr val="bg1"/>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2 </a:t>
            </a:r>
            <a:br>
              <a:rPr lang="fr-FR" dirty="0"/>
            </a:br>
            <a:r>
              <a:rPr lang="fr-FR" dirty="0"/>
              <a:t>CAPITAL LETTER</a:t>
            </a:r>
          </a:p>
        </p:txBody>
      </p:sp>
      <p:pic>
        <p:nvPicPr>
          <p:cNvPr id="11" name="Picture 21">
            <a:extLst>
              <a:ext uri="{FF2B5EF4-FFF2-40B4-BE49-F238E27FC236}">
                <a16:creationId xmlns:a16="http://schemas.microsoft.com/office/drawing/2014/main" id="{30522F5D-A588-4BB4-B965-DC7CE0DF5D1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2" name="Rectangle 11">
            <a:hlinkClick r:id="" action="ppaction://noaction"/>
            <a:extLst>
              <a:ext uri="{FF2B5EF4-FFF2-40B4-BE49-F238E27FC236}">
                <a16:creationId xmlns:a16="http://schemas.microsoft.com/office/drawing/2014/main" id="{075F44AF-D108-4B5F-B39F-6FCAB4E062C9}"/>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698227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3">
    <p:spTree>
      <p:nvGrpSpPr>
        <p:cNvPr id="1" name=""/>
        <p:cNvGrpSpPr/>
        <p:nvPr/>
      </p:nvGrpSpPr>
      <p:grpSpPr>
        <a:xfrm>
          <a:off x="0" y="0"/>
          <a:ext cx="0" cy="0"/>
          <a:chOff x="0" y="0"/>
          <a:chExt cx="0" cy="0"/>
        </a:xfrm>
      </p:grpSpPr>
      <p:pic>
        <p:nvPicPr>
          <p:cNvPr id="13"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E013E6A5-483F-4140-AD19-11CCC3E8C23E}"/>
              </a:ext>
            </a:extLst>
          </p:cNvPr>
          <p:cNvSpPr/>
          <p:nvPr userDrawn="1"/>
        </p:nvSpPr>
        <p:spPr>
          <a:xfrm>
            <a:off x="0" y="0"/>
            <a:ext cx="12192001" cy="6858000"/>
          </a:xfrm>
          <a:prstGeom prst="rect">
            <a:avLst/>
          </a:prstGeom>
          <a:gradFill>
            <a:gsLst>
              <a:gs pos="0">
                <a:srgbClr val="002440">
                  <a:alpha val="36000"/>
                </a:srgbClr>
              </a:gs>
              <a:gs pos="100000">
                <a:srgbClr val="00487E">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1">
            <a:extLst>
              <a:ext uri="{FF2B5EF4-FFF2-40B4-BE49-F238E27FC236}">
                <a16:creationId xmlns:a16="http://schemas.microsoft.com/office/drawing/2014/main" id="{792D9AA0-F1DE-4D74-BE32-3A32EC228C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0" y="6792726"/>
            <a:ext cx="12192000" cy="65274"/>
          </a:xfrm>
          <a:prstGeom prst="rect">
            <a:avLst/>
          </a:prstGeom>
        </p:spPr>
      </p:pic>
      <p:sp>
        <p:nvSpPr>
          <p:cNvPr id="33" name="Rectangle 32">
            <a:hlinkClick r:id="" action="ppaction://noaction"/>
            <a:extLst>
              <a:ext uri="{FF2B5EF4-FFF2-40B4-BE49-F238E27FC236}">
                <a16:creationId xmlns:a16="http://schemas.microsoft.com/office/drawing/2014/main" id="{DA24B921-E2CF-4D68-BFFB-26261BE36DF7}"/>
              </a:ext>
            </a:extLst>
          </p:cNvPr>
          <p:cNvSpPr/>
          <p:nvPr userDrawn="1"/>
        </p:nvSpPr>
        <p:spPr>
          <a:xfrm>
            <a:off x="0"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239B096A-952C-440A-9999-D181DA015C1D}"/>
              </a:ext>
            </a:extLst>
          </p:cNvPr>
          <p:cNvSpPr/>
          <p:nvPr userDrawn="1"/>
        </p:nvSpPr>
        <p:spPr>
          <a:xfrm>
            <a:off x="554956" y="-290213"/>
            <a:ext cx="1962076" cy="4616648"/>
          </a:xfrm>
          <a:prstGeom prst="rect">
            <a:avLst/>
          </a:prstGeom>
        </p:spPr>
        <p:txBody>
          <a:bodyPr wrap="none" lIns="0" tIns="0" rIns="0" bIns="0">
            <a:spAutoFit/>
          </a:bodyPr>
          <a:lstStyle/>
          <a:p>
            <a:pPr algn="ctr"/>
            <a:r>
              <a:rPr lang="en-GB" sz="30000" b="1" spc="300" dirty="0">
                <a:solidFill>
                  <a:schemeClr val="bg1">
                    <a:alpha val="19000"/>
                  </a:schemeClr>
                </a:solidFill>
                <a:latin typeface="Vinci Sans Black" charset="0"/>
                <a:ea typeface="Vinci Sans Black" charset="0"/>
                <a:cs typeface="Vinci Sans Black" charset="0"/>
              </a:rPr>
              <a:t>3</a:t>
            </a:r>
          </a:p>
        </p:txBody>
      </p:sp>
      <p:pic>
        <p:nvPicPr>
          <p:cNvPr id="40" name="Picture 5">
            <a:extLst>
              <a:ext uri="{FF2B5EF4-FFF2-40B4-BE49-F238E27FC236}">
                <a16:creationId xmlns:a16="http://schemas.microsoft.com/office/drawing/2014/main" id="{5AA720F3-0F37-44F9-A5F8-9666D4D0BD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218002" y="1602540"/>
            <a:ext cx="311150" cy="31750"/>
          </a:xfrm>
          <a:prstGeom prst="rect">
            <a:avLst/>
          </a:prstGeom>
        </p:spPr>
      </p:pic>
      <p:sp>
        <p:nvSpPr>
          <p:cNvPr id="41" name="Espace réservé du texte 4">
            <a:extLst>
              <a:ext uri="{FF2B5EF4-FFF2-40B4-BE49-F238E27FC236}">
                <a16:creationId xmlns:a16="http://schemas.microsoft.com/office/drawing/2014/main" id="{ACA82C72-A703-4D84-90D5-59ECBF532630}"/>
              </a:ext>
            </a:extLst>
          </p:cNvPr>
          <p:cNvSpPr>
            <a:spLocks noGrp="1"/>
          </p:cNvSpPr>
          <p:nvPr>
            <p:ph type="body" sz="quarter" idx="17" hasCustomPrompt="1"/>
          </p:nvPr>
        </p:nvSpPr>
        <p:spPr>
          <a:xfrm>
            <a:off x="1383437" y="1375100"/>
            <a:ext cx="4553236" cy="1266248"/>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3600" kern="1200" spc="300" dirty="0" smtClean="0">
                <a:solidFill>
                  <a:schemeClr val="bg1"/>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3 </a:t>
            </a:r>
            <a:br>
              <a:rPr lang="fr-FR" dirty="0"/>
            </a:br>
            <a:r>
              <a:rPr lang="fr-FR" dirty="0"/>
              <a:t>CAPITAL LETTER</a:t>
            </a:r>
          </a:p>
        </p:txBody>
      </p:sp>
      <p:pic>
        <p:nvPicPr>
          <p:cNvPr id="11" name="Picture 21">
            <a:extLst>
              <a:ext uri="{FF2B5EF4-FFF2-40B4-BE49-F238E27FC236}">
                <a16:creationId xmlns:a16="http://schemas.microsoft.com/office/drawing/2014/main" id="{30522F5D-A588-4BB4-B965-DC7CE0DF5D1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2" name="Rectangle 11">
            <a:hlinkClick r:id="" action="ppaction://noaction"/>
            <a:extLst>
              <a:ext uri="{FF2B5EF4-FFF2-40B4-BE49-F238E27FC236}">
                <a16:creationId xmlns:a16="http://schemas.microsoft.com/office/drawing/2014/main" id="{075F44AF-D108-4B5F-B39F-6FCAB4E062C9}"/>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640303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4">
    <p:spTree>
      <p:nvGrpSpPr>
        <p:cNvPr id="1" name=""/>
        <p:cNvGrpSpPr/>
        <p:nvPr/>
      </p:nvGrpSpPr>
      <p:grpSpPr>
        <a:xfrm>
          <a:off x="0" y="0"/>
          <a:ext cx="0" cy="0"/>
          <a:chOff x="0" y="0"/>
          <a:chExt cx="0" cy="0"/>
        </a:xfrm>
      </p:grpSpPr>
      <p:pic>
        <p:nvPicPr>
          <p:cNvPr id="14" name="Imag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0"/>
            <a:ext cx="12192000" cy="6841067"/>
          </a:xfrm>
          <a:prstGeom prst="rect">
            <a:avLst/>
          </a:prstGeom>
        </p:spPr>
      </p:pic>
      <p:sp>
        <p:nvSpPr>
          <p:cNvPr id="10" name="Rectangle 9">
            <a:extLst>
              <a:ext uri="{FF2B5EF4-FFF2-40B4-BE49-F238E27FC236}">
                <a16:creationId xmlns:a16="http://schemas.microsoft.com/office/drawing/2014/main" id="{E013E6A5-483F-4140-AD19-11CCC3E8C23E}"/>
              </a:ext>
            </a:extLst>
          </p:cNvPr>
          <p:cNvSpPr/>
          <p:nvPr userDrawn="1"/>
        </p:nvSpPr>
        <p:spPr>
          <a:xfrm>
            <a:off x="-7" y="0"/>
            <a:ext cx="12192001" cy="6858000"/>
          </a:xfrm>
          <a:prstGeom prst="rect">
            <a:avLst/>
          </a:prstGeom>
          <a:gradFill>
            <a:gsLst>
              <a:gs pos="0">
                <a:srgbClr val="002440">
                  <a:alpha val="36000"/>
                </a:srgbClr>
              </a:gs>
              <a:gs pos="100000">
                <a:srgbClr val="00487E">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1">
            <a:extLst>
              <a:ext uri="{FF2B5EF4-FFF2-40B4-BE49-F238E27FC236}">
                <a16:creationId xmlns:a16="http://schemas.microsoft.com/office/drawing/2014/main" id="{792D9AA0-F1DE-4D74-BE32-3A32EC228C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0" y="6792726"/>
            <a:ext cx="12192000" cy="65274"/>
          </a:xfrm>
          <a:prstGeom prst="rect">
            <a:avLst/>
          </a:prstGeom>
        </p:spPr>
      </p:pic>
      <p:sp>
        <p:nvSpPr>
          <p:cNvPr id="33" name="Rectangle 32">
            <a:hlinkClick r:id="" action="ppaction://noaction"/>
            <a:extLst>
              <a:ext uri="{FF2B5EF4-FFF2-40B4-BE49-F238E27FC236}">
                <a16:creationId xmlns:a16="http://schemas.microsoft.com/office/drawing/2014/main" id="{DA24B921-E2CF-4D68-BFFB-26261BE36DF7}"/>
              </a:ext>
            </a:extLst>
          </p:cNvPr>
          <p:cNvSpPr/>
          <p:nvPr userDrawn="1"/>
        </p:nvSpPr>
        <p:spPr>
          <a:xfrm>
            <a:off x="0"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239B096A-952C-440A-9999-D181DA015C1D}"/>
              </a:ext>
            </a:extLst>
          </p:cNvPr>
          <p:cNvSpPr/>
          <p:nvPr userDrawn="1"/>
        </p:nvSpPr>
        <p:spPr>
          <a:xfrm>
            <a:off x="554956" y="-290213"/>
            <a:ext cx="1962076" cy="4616648"/>
          </a:xfrm>
          <a:prstGeom prst="rect">
            <a:avLst/>
          </a:prstGeom>
        </p:spPr>
        <p:txBody>
          <a:bodyPr wrap="none" lIns="0" tIns="0" rIns="0" bIns="0">
            <a:spAutoFit/>
          </a:bodyPr>
          <a:lstStyle/>
          <a:p>
            <a:pPr algn="ctr"/>
            <a:r>
              <a:rPr lang="en-GB" sz="30000" b="1" spc="300" dirty="0">
                <a:solidFill>
                  <a:schemeClr val="bg1">
                    <a:alpha val="19000"/>
                  </a:schemeClr>
                </a:solidFill>
                <a:latin typeface="Vinci Sans Black" charset="0"/>
                <a:ea typeface="Vinci Sans Black" charset="0"/>
                <a:cs typeface="Vinci Sans Black" charset="0"/>
              </a:rPr>
              <a:t>4</a:t>
            </a:r>
          </a:p>
        </p:txBody>
      </p:sp>
      <p:pic>
        <p:nvPicPr>
          <p:cNvPr id="40" name="Picture 5">
            <a:extLst>
              <a:ext uri="{FF2B5EF4-FFF2-40B4-BE49-F238E27FC236}">
                <a16:creationId xmlns:a16="http://schemas.microsoft.com/office/drawing/2014/main" id="{5AA720F3-0F37-44F9-A5F8-9666D4D0BD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218002" y="1602540"/>
            <a:ext cx="311150" cy="31750"/>
          </a:xfrm>
          <a:prstGeom prst="rect">
            <a:avLst/>
          </a:prstGeom>
        </p:spPr>
      </p:pic>
      <p:sp>
        <p:nvSpPr>
          <p:cNvPr id="41" name="Espace réservé du texte 4">
            <a:extLst>
              <a:ext uri="{FF2B5EF4-FFF2-40B4-BE49-F238E27FC236}">
                <a16:creationId xmlns:a16="http://schemas.microsoft.com/office/drawing/2014/main" id="{ACA82C72-A703-4D84-90D5-59ECBF532630}"/>
              </a:ext>
            </a:extLst>
          </p:cNvPr>
          <p:cNvSpPr>
            <a:spLocks noGrp="1"/>
          </p:cNvSpPr>
          <p:nvPr>
            <p:ph type="body" sz="quarter" idx="17" hasCustomPrompt="1"/>
          </p:nvPr>
        </p:nvSpPr>
        <p:spPr>
          <a:xfrm>
            <a:off x="1383437" y="1375100"/>
            <a:ext cx="4553236" cy="1266248"/>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3600" kern="1200" spc="300" dirty="0" smtClean="0">
                <a:solidFill>
                  <a:schemeClr val="bg1"/>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4 </a:t>
            </a:r>
            <a:br>
              <a:rPr lang="fr-FR" dirty="0"/>
            </a:br>
            <a:r>
              <a:rPr lang="fr-FR" dirty="0"/>
              <a:t>CAPITAL LETTER</a:t>
            </a:r>
          </a:p>
        </p:txBody>
      </p:sp>
      <p:pic>
        <p:nvPicPr>
          <p:cNvPr id="11" name="Picture 21">
            <a:extLst>
              <a:ext uri="{FF2B5EF4-FFF2-40B4-BE49-F238E27FC236}">
                <a16:creationId xmlns:a16="http://schemas.microsoft.com/office/drawing/2014/main" id="{30522F5D-A588-4BB4-B965-DC7CE0DF5D1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2" name="Rectangle 11">
            <a:hlinkClick r:id="" action="ppaction://noaction"/>
            <a:extLst>
              <a:ext uri="{FF2B5EF4-FFF2-40B4-BE49-F238E27FC236}">
                <a16:creationId xmlns:a16="http://schemas.microsoft.com/office/drawing/2014/main" id="{075F44AF-D108-4B5F-B39F-6FCAB4E062C9}"/>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991557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E8673B3-F88B-43EE-B908-0F6BA1E41C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D6203A-9E82-46D3-826D-BB98CB91E49C}" type="slidenum">
              <a:rPr lang="en-US" smtClean="0"/>
              <a:t>‹N°›</a:t>
            </a:fld>
            <a:endParaRPr lang="en-US"/>
          </a:p>
        </p:txBody>
      </p:sp>
    </p:spTree>
    <p:extLst>
      <p:ext uri="{BB962C8B-B14F-4D97-AF65-F5344CB8AC3E}">
        <p14:creationId xmlns:p14="http://schemas.microsoft.com/office/powerpoint/2010/main" val="1395691765"/>
      </p:ext>
    </p:extLst>
  </p:cSld>
  <p:clrMap bg1="lt1" tx1="dk1" bg2="lt2" tx2="dk2" accent1="accent1" accent2="accent2" accent3="accent3" accent4="accent4" accent5="accent5" accent6="accent6" hlink="hlink" folHlink="folHlink"/>
  <p:sldLayoutIdLst>
    <p:sldLayoutId id="2147483702" r:id="rId1"/>
    <p:sldLayoutId id="2147483701" r:id="rId2"/>
    <p:sldLayoutId id="2147483666" r:id="rId3"/>
    <p:sldLayoutId id="2147483676" r:id="rId4"/>
    <p:sldLayoutId id="2147483686" r:id="rId5"/>
    <p:sldLayoutId id="2147483669" r:id="rId6"/>
    <p:sldLayoutId id="2147483670" r:id="rId7"/>
    <p:sldLayoutId id="2147483677" r:id="rId8"/>
    <p:sldLayoutId id="2147483678" r:id="rId9"/>
    <p:sldLayoutId id="2147483687" r:id="rId10"/>
    <p:sldLayoutId id="2147483671" r:id="rId11"/>
    <p:sldLayoutId id="2147483661" r:id="rId12"/>
    <p:sldLayoutId id="2147483681" r:id="rId13"/>
    <p:sldLayoutId id="2147483724" r:id="rId14"/>
    <p:sldLayoutId id="2147483672" r:id="rId15"/>
    <p:sldLayoutId id="2147483682" r:id="rId16"/>
    <p:sldLayoutId id="2147483674" r:id="rId17"/>
    <p:sldLayoutId id="2147483688" r:id="rId18"/>
    <p:sldLayoutId id="2147483673" r:id="rId19"/>
    <p:sldLayoutId id="2147483685" r:id="rId20"/>
    <p:sldLayoutId id="2147483675" r:id="rId2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D7E222-3C1D-46E2-BFAD-D37DCC5931F9}" type="datetimeFigureOut">
              <a:rPr lang="fr-FR" smtClean="0"/>
              <a:t>07/11/2022</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AC4F6E-750F-47F3-9029-4AFF372023C2}" type="slidenum">
              <a:rPr lang="fr-FR" smtClean="0"/>
              <a:t>‹N°›</a:t>
            </a:fld>
            <a:endParaRPr lang="fr-FR"/>
          </a:p>
        </p:txBody>
      </p:sp>
    </p:spTree>
    <p:extLst>
      <p:ext uri="{BB962C8B-B14F-4D97-AF65-F5344CB8AC3E}">
        <p14:creationId xmlns:p14="http://schemas.microsoft.com/office/powerpoint/2010/main" val="89055592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41"/>
          </p:nvPr>
        </p:nvSpPr>
        <p:spPr>
          <a:xfrm>
            <a:off x="187137" y="2378201"/>
            <a:ext cx="4238948" cy="2383363"/>
          </a:xfrm>
        </p:spPr>
        <p:txBody>
          <a:bodyPr/>
          <a:lstStyle/>
          <a:p>
            <a:r>
              <a:rPr lang="fr-FR" sz="3600" b="1" dirty="0"/>
              <a:t>Épisode 9 : Préparation et réponse aux situations d'urgence</a:t>
            </a:r>
          </a:p>
        </p:txBody>
      </p:sp>
    </p:spTree>
    <p:extLst>
      <p:ext uri="{BB962C8B-B14F-4D97-AF65-F5344CB8AC3E}">
        <p14:creationId xmlns:p14="http://schemas.microsoft.com/office/powerpoint/2010/main" val="554990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AC0A2CE-18E0-6B4B-8D9B-40242CD52B78}"/>
              </a:ext>
            </a:extLst>
          </p:cNvPr>
          <p:cNvSpPr/>
          <p:nvPr/>
        </p:nvSpPr>
        <p:spPr>
          <a:xfrm>
            <a:off x="333982" y="4899171"/>
            <a:ext cx="10140023" cy="114840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489CCF"/>
              </a:highlight>
            </a:endParaRPr>
          </a:p>
        </p:txBody>
      </p:sp>
      <p:pic>
        <p:nvPicPr>
          <p:cNvPr id="21" name="Image 20">
            <a:extLst>
              <a:ext uri="{FF2B5EF4-FFF2-40B4-BE49-F238E27FC236}">
                <a16:creationId xmlns:a16="http://schemas.microsoft.com/office/drawing/2014/main" id="{94CA58FD-087B-A44A-82DF-E7F1DAA2AE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8029" y="6201595"/>
            <a:ext cx="551473" cy="551473"/>
          </a:xfrm>
          <a:prstGeom prst="rect">
            <a:avLst/>
          </a:prstGeom>
        </p:spPr>
      </p:pic>
      <p:sp>
        <p:nvSpPr>
          <p:cNvPr id="10" name="ZoneTexte 9">
            <a:extLst>
              <a:ext uri="{FF2B5EF4-FFF2-40B4-BE49-F238E27FC236}">
                <a16:creationId xmlns:a16="http://schemas.microsoft.com/office/drawing/2014/main" id="{AC740B99-BE4B-4900-A48F-9CF3102246B1}"/>
              </a:ext>
            </a:extLst>
          </p:cNvPr>
          <p:cNvSpPr txBox="1"/>
          <p:nvPr/>
        </p:nvSpPr>
        <p:spPr>
          <a:xfrm>
            <a:off x="333982" y="5218252"/>
            <a:ext cx="10249712" cy="461665"/>
          </a:xfrm>
          <a:prstGeom prst="rect">
            <a:avLst/>
          </a:prstGeom>
          <a:noFill/>
        </p:spPr>
        <p:txBody>
          <a:bodyPr wrap="square" rtlCol="0">
            <a:spAutoFit/>
          </a:bodyPr>
          <a:lstStyle/>
          <a:p>
            <a:pPr algn="ctr"/>
            <a:r>
              <a:rPr lang="fr-FR" sz="2400" b="1" dirty="0"/>
              <a:t>Tout commence par la question : « que dois-je faire en cas d'urgence » ?</a:t>
            </a:r>
            <a:endParaRPr lang="en-US" sz="2400" b="1" dirty="0"/>
          </a:p>
        </p:txBody>
      </p:sp>
      <p:sp>
        <p:nvSpPr>
          <p:cNvPr id="6" name="ZoneTexte 5">
            <a:extLst>
              <a:ext uri="{FF2B5EF4-FFF2-40B4-BE49-F238E27FC236}">
                <a16:creationId xmlns:a16="http://schemas.microsoft.com/office/drawing/2014/main" id="{A468E2BF-34D5-4846-8668-8D349860369A}"/>
              </a:ext>
            </a:extLst>
          </p:cNvPr>
          <p:cNvSpPr txBox="1"/>
          <p:nvPr/>
        </p:nvSpPr>
        <p:spPr>
          <a:xfrm>
            <a:off x="1517515" y="100493"/>
            <a:ext cx="9066179" cy="584775"/>
          </a:xfrm>
          <a:prstGeom prst="rect">
            <a:avLst/>
          </a:prstGeom>
          <a:noFill/>
        </p:spPr>
        <p:txBody>
          <a:bodyPr wrap="square" rtlCol="0">
            <a:spAutoFit/>
          </a:bodyPr>
          <a:lstStyle/>
          <a:p>
            <a:r>
              <a:rPr lang="fr-FR" sz="3200" b="1" dirty="0">
                <a:solidFill>
                  <a:srgbClr val="004489"/>
                </a:solidFill>
              </a:rPr>
              <a:t>Préparation et réponse aux situations d'urgence</a:t>
            </a:r>
            <a:endParaRPr lang="fr-FR" sz="3200" b="1" dirty="0">
              <a:solidFill>
                <a:srgbClr val="004489"/>
              </a:solidFill>
              <a:latin typeface="VinciSans" panose="02000000000000000000" pitchFamily="2" charset="0"/>
            </a:endParaRPr>
          </a:p>
        </p:txBody>
      </p:sp>
      <p:sp>
        <p:nvSpPr>
          <p:cNvPr id="2" name="Rectangle 1">
            <a:extLst>
              <a:ext uri="{FF2B5EF4-FFF2-40B4-BE49-F238E27FC236}">
                <a16:creationId xmlns:a16="http://schemas.microsoft.com/office/drawing/2014/main" id="{18937BC5-C584-465A-8AE4-656A95DE8C5D}"/>
              </a:ext>
            </a:extLst>
          </p:cNvPr>
          <p:cNvSpPr/>
          <p:nvPr/>
        </p:nvSpPr>
        <p:spPr>
          <a:xfrm>
            <a:off x="58363" y="1039828"/>
            <a:ext cx="9737390" cy="800219"/>
          </a:xfrm>
          <a:prstGeom prst="rect">
            <a:avLst/>
          </a:prstGeom>
        </p:spPr>
        <p:txBody>
          <a:bodyPr wrap="square">
            <a:spAutoFit/>
          </a:bodyPr>
          <a:lstStyle/>
          <a:p>
            <a:pPr algn="just"/>
            <a:endParaRPr lang="en-US" dirty="0">
              <a:solidFill>
                <a:srgbClr val="004489"/>
              </a:solidFill>
              <a:latin typeface="Calibri" panose="020F0502020204030204" pitchFamily="34" charset="0"/>
              <a:ea typeface="Times New Roman" panose="02020603050405020304" pitchFamily="18" charset="0"/>
            </a:endParaRPr>
          </a:p>
          <a:p>
            <a:r>
              <a:rPr lang="fr-FR" sz="2800" b="1" dirty="0">
                <a:solidFill>
                  <a:srgbClr val="004489"/>
                </a:solidFill>
                <a:latin typeface="VinciSans" panose="02000000000000000000" pitchFamily="2" charset="0"/>
              </a:rPr>
              <a:t>Pourquoi se préparer aux urgences ?</a:t>
            </a:r>
          </a:p>
        </p:txBody>
      </p:sp>
      <p:pic>
        <p:nvPicPr>
          <p:cNvPr id="4" name="Image 3">
            <a:extLst>
              <a:ext uri="{FF2B5EF4-FFF2-40B4-BE49-F238E27FC236}">
                <a16:creationId xmlns:a16="http://schemas.microsoft.com/office/drawing/2014/main" id="{4CB7326E-A5CB-4E06-BCB6-82D6E12CF756}"/>
              </a:ext>
            </a:extLst>
          </p:cNvPr>
          <p:cNvPicPr>
            <a:picLocks noChangeAspect="1"/>
          </p:cNvPicPr>
          <p:nvPr/>
        </p:nvPicPr>
        <p:blipFill>
          <a:blip r:embed="rId4"/>
          <a:stretch>
            <a:fillRect/>
          </a:stretch>
        </p:blipFill>
        <p:spPr>
          <a:xfrm>
            <a:off x="7962089" y="2463694"/>
            <a:ext cx="3895929" cy="2349016"/>
          </a:xfrm>
          <a:prstGeom prst="rect">
            <a:avLst/>
          </a:prstGeom>
        </p:spPr>
      </p:pic>
      <p:sp>
        <p:nvSpPr>
          <p:cNvPr id="9" name="ZoneTexte 8">
            <a:extLst>
              <a:ext uri="{FF2B5EF4-FFF2-40B4-BE49-F238E27FC236}">
                <a16:creationId xmlns:a16="http://schemas.microsoft.com/office/drawing/2014/main" id="{1DC64F76-642E-468E-BC4C-AF0322305B4F}"/>
              </a:ext>
            </a:extLst>
          </p:cNvPr>
          <p:cNvSpPr txBox="1"/>
          <p:nvPr/>
        </p:nvSpPr>
        <p:spPr>
          <a:xfrm>
            <a:off x="58363" y="2130630"/>
            <a:ext cx="7435940" cy="2308324"/>
          </a:xfrm>
          <a:prstGeom prst="rect">
            <a:avLst/>
          </a:prstGeom>
          <a:noFill/>
        </p:spPr>
        <p:txBody>
          <a:bodyPr wrap="square" rtlCol="0">
            <a:spAutoFit/>
          </a:bodyPr>
          <a:lstStyle/>
          <a:p>
            <a:r>
              <a:rPr lang="fr-FR" sz="2400" dirty="0"/>
              <a:t>Les situations d’urgence peuvent créer une variété de dangers pour les travailleurs dans la zone touchée. La préparation joue un rôle essentiel pour s'assurer que les employeurs et les travailleurs disposent de l'équipement nécessaire, savent où aller et savent comment se protéger en cas d'urgence.</a:t>
            </a:r>
          </a:p>
        </p:txBody>
      </p:sp>
    </p:spTree>
    <p:extLst>
      <p:ext uri="{BB962C8B-B14F-4D97-AF65-F5344CB8AC3E}">
        <p14:creationId xmlns:p14="http://schemas.microsoft.com/office/powerpoint/2010/main" val="2956485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94CA58FD-087B-A44A-82DF-E7F1DAA2AE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8029" y="6201595"/>
            <a:ext cx="551473" cy="551473"/>
          </a:xfrm>
          <a:prstGeom prst="rect">
            <a:avLst/>
          </a:prstGeom>
        </p:spPr>
      </p:pic>
      <p:sp>
        <p:nvSpPr>
          <p:cNvPr id="2" name="Rectangle 1">
            <a:extLst>
              <a:ext uri="{FF2B5EF4-FFF2-40B4-BE49-F238E27FC236}">
                <a16:creationId xmlns:a16="http://schemas.microsoft.com/office/drawing/2014/main" id="{18937BC5-C584-465A-8AE4-656A95DE8C5D}"/>
              </a:ext>
            </a:extLst>
          </p:cNvPr>
          <p:cNvSpPr/>
          <p:nvPr/>
        </p:nvSpPr>
        <p:spPr>
          <a:xfrm>
            <a:off x="308039" y="979468"/>
            <a:ext cx="8728957" cy="4678204"/>
          </a:xfrm>
          <a:prstGeom prst="rect">
            <a:avLst/>
          </a:prstGeom>
        </p:spPr>
        <p:txBody>
          <a:bodyPr wrap="square">
            <a:spAutoFit/>
          </a:bodyPr>
          <a:lstStyle/>
          <a:p>
            <a:pPr algn="just"/>
            <a:endParaRPr lang="en-US" dirty="0">
              <a:solidFill>
                <a:srgbClr val="004489"/>
              </a:solidFill>
              <a:latin typeface="Calibri" panose="020F0502020204030204" pitchFamily="34" charset="0"/>
              <a:ea typeface="Times New Roman" panose="02020603050405020304" pitchFamily="18" charset="0"/>
            </a:endParaRPr>
          </a:p>
          <a:p>
            <a:pPr algn="l"/>
            <a:r>
              <a:rPr lang="fr-FR" sz="2800" b="1" dirty="0">
                <a:solidFill>
                  <a:srgbClr val="004489"/>
                </a:solidFill>
                <a:latin typeface="VinciSans" panose="02000000000000000000" pitchFamily="2" charset="0"/>
              </a:rPr>
              <a:t>Définir les étapes clés de la gestion des urgences</a:t>
            </a:r>
          </a:p>
          <a:p>
            <a:pPr algn="l"/>
            <a:endParaRPr lang="en-US" sz="2800" b="1" dirty="0">
              <a:solidFill>
                <a:srgbClr val="004489"/>
              </a:solidFill>
              <a:latin typeface="VinciSans" panose="02000000000000000000" pitchFamily="2" charset="0"/>
            </a:endParaRPr>
          </a:p>
          <a:p>
            <a:r>
              <a:rPr lang="fr-FR" sz="2800" b="1" dirty="0">
                <a:effectLst/>
                <a:latin typeface="Calibri" panose="020F0502020204030204" pitchFamily="34" charset="0"/>
                <a:ea typeface="Times New Roman" panose="02020603050405020304" pitchFamily="18" charset="0"/>
                <a:cs typeface="Times New Roman" panose="02020603050405020304" pitchFamily="18" charset="0"/>
              </a:rPr>
              <a:t>ÉTAPE 1</a:t>
            </a:r>
          </a:p>
          <a:p>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fr-FR" sz="2800" dirty="0">
                <a:effectLst/>
                <a:latin typeface="Calibri" panose="020F0502020204030204" pitchFamily="34" charset="0"/>
                <a:ea typeface="Times New Roman" panose="02020603050405020304" pitchFamily="18" charset="0"/>
                <a:cs typeface="Times New Roman" panose="02020603050405020304" pitchFamily="18" charset="0"/>
              </a:rPr>
              <a:t>Préparation aux urgences</a:t>
            </a:r>
          </a:p>
          <a:p>
            <a:pPr marL="457200" indent="-457200">
              <a:buFont typeface="Arial" panose="020B0604020202020204" pitchFamily="34" charset="0"/>
              <a:buChar char="•"/>
            </a:pPr>
            <a:r>
              <a:rPr lang="fr-FR" sz="2800" dirty="0">
                <a:effectLst/>
                <a:latin typeface="Calibri" panose="020F0502020204030204" pitchFamily="34" charset="0"/>
                <a:ea typeface="Times New Roman" panose="02020603050405020304" pitchFamily="18" charset="0"/>
                <a:cs typeface="Times New Roman" panose="02020603050405020304" pitchFamily="18" charset="0"/>
              </a:rPr>
              <a:t>Identifier les situations d'urgence potentielles</a:t>
            </a:r>
          </a:p>
          <a:p>
            <a:pPr marL="457200" indent="-457200">
              <a:buFont typeface="Arial" panose="020B0604020202020204" pitchFamily="34" charset="0"/>
              <a:buChar char="•"/>
            </a:pPr>
            <a:r>
              <a:rPr lang="fr-FR" sz="2800" dirty="0">
                <a:effectLst/>
                <a:latin typeface="Calibri" panose="020F0502020204030204" pitchFamily="34" charset="0"/>
                <a:ea typeface="Times New Roman" panose="02020603050405020304" pitchFamily="18" charset="0"/>
                <a:cs typeface="Times New Roman" panose="02020603050405020304" pitchFamily="18" charset="0"/>
              </a:rPr>
              <a:t>Définir les procédures de gestion des situations préalablement identifiées</a:t>
            </a:r>
          </a:p>
          <a:p>
            <a:pPr marL="457200" indent="-457200">
              <a:buFont typeface="Arial" panose="020B0604020202020204" pitchFamily="34" charset="0"/>
              <a:buChar char="•"/>
            </a:pPr>
            <a:r>
              <a:rPr lang="fr-FR" sz="2800" dirty="0">
                <a:effectLst/>
                <a:latin typeface="Calibri" panose="020F0502020204030204" pitchFamily="34" charset="0"/>
                <a:ea typeface="Times New Roman" panose="02020603050405020304" pitchFamily="18" charset="0"/>
                <a:cs typeface="Times New Roman" panose="02020603050405020304" pitchFamily="18" charset="0"/>
              </a:rPr>
              <a:t>Mettre en œuvre les actions préventives</a:t>
            </a:r>
          </a:p>
          <a:p>
            <a:pPr algn="l"/>
            <a:endParaRPr lang="en-US" sz="2800" b="1" dirty="0">
              <a:solidFill>
                <a:srgbClr val="004489"/>
              </a:solidFill>
              <a:latin typeface="VinciSans" panose="02000000000000000000" pitchFamily="2" charset="0"/>
            </a:endParaRPr>
          </a:p>
        </p:txBody>
      </p:sp>
      <p:pic>
        <p:nvPicPr>
          <p:cNvPr id="6" name="Image 5">
            <a:extLst>
              <a:ext uri="{FF2B5EF4-FFF2-40B4-BE49-F238E27FC236}">
                <a16:creationId xmlns:a16="http://schemas.microsoft.com/office/drawing/2014/main" id="{384551A1-8C96-49FE-A0A8-E71CAE4845B6}"/>
              </a:ext>
            </a:extLst>
          </p:cNvPr>
          <p:cNvPicPr>
            <a:picLocks noChangeAspect="1"/>
          </p:cNvPicPr>
          <p:nvPr/>
        </p:nvPicPr>
        <p:blipFill>
          <a:blip r:embed="rId4"/>
          <a:stretch>
            <a:fillRect/>
          </a:stretch>
        </p:blipFill>
        <p:spPr>
          <a:xfrm>
            <a:off x="8452120" y="2856905"/>
            <a:ext cx="2933700" cy="2619375"/>
          </a:xfrm>
          <a:prstGeom prst="rect">
            <a:avLst/>
          </a:prstGeom>
        </p:spPr>
      </p:pic>
      <p:sp>
        <p:nvSpPr>
          <p:cNvPr id="7" name="ZoneTexte 6">
            <a:extLst>
              <a:ext uri="{FF2B5EF4-FFF2-40B4-BE49-F238E27FC236}">
                <a16:creationId xmlns:a16="http://schemas.microsoft.com/office/drawing/2014/main" id="{056EB84B-2BAC-4664-8F11-BA95356C7466}"/>
              </a:ext>
            </a:extLst>
          </p:cNvPr>
          <p:cNvSpPr txBox="1"/>
          <p:nvPr/>
        </p:nvSpPr>
        <p:spPr>
          <a:xfrm>
            <a:off x="1517515" y="100493"/>
            <a:ext cx="9066179" cy="584775"/>
          </a:xfrm>
          <a:prstGeom prst="rect">
            <a:avLst/>
          </a:prstGeom>
          <a:noFill/>
        </p:spPr>
        <p:txBody>
          <a:bodyPr wrap="square" rtlCol="0">
            <a:spAutoFit/>
          </a:bodyPr>
          <a:lstStyle/>
          <a:p>
            <a:r>
              <a:rPr lang="fr-FR" sz="3200" b="1" dirty="0">
                <a:solidFill>
                  <a:srgbClr val="004489"/>
                </a:solidFill>
              </a:rPr>
              <a:t>Préparation et réponse aux situations d'urgence</a:t>
            </a:r>
            <a:endParaRPr lang="fr-FR" sz="3200" b="1" dirty="0">
              <a:solidFill>
                <a:srgbClr val="004489"/>
              </a:solidFill>
              <a:latin typeface="VinciSans" panose="02000000000000000000" pitchFamily="2" charset="0"/>
            </a:endParaRPr>
          </a:p>
        </p:txBody>
      </p:sp>
    </p:spTree>
    <p:extLst>
      <p:ext uri="{BB962C8B-B14F-4D97-AF65-F5344CB8AC3E}">
        <p14:creationId xmlns:p14="http://schemas.microsoft.com/office/powerpoint/2010/main" val="3897574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94CA58FD-087B-A44A-82DF-E7F1DAA2AE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8029" y="6201595"/>
            <a:ext cx="551473" cy="551473"/>
          </a:xfrm>
          <a:prstGeom prst="rect">
            <a:avLst/>
          </a:prstGeom>
        </p:spPr>
      </p:pic>
      <p:sp>
        <p:nvSpPr>
          <p:cNvPr id="2" name="Rectangle 1">
            <a:extLst>
              <a:ext uri="{FF2B5EF4-FFF2-40B4-BE49-F238E27FC236}">
                <a16:creationId xmlns:a16="http://schemas.microsoft.com/office/drawing/2014/main" id="{18937BC5-C584-465A-8AE4-656A95DE8C5D}"/>
              </a:ext>
            </a:extLst>
          </p:cNvPr>
          <p:cNvSpPr/>
          <p:nvPr/>
        </p:nvSpPr>
        <p:spPr>
          <a:xfrm>
            <a:off x="308039" y="979468"/>
            <a:ext cx="8728957" cy="4247317"/>
          </a:xfrm>
          <a:prstGeom prst="rect">
            <a:avLst/>
          </a:prstGeom>
        </p:spPr>
        <p:txBody>
          <a:bodyPr wrap="square">
            <a:spAutoFit/>
          </a:bodyPr>
          <a:lstStyle/>
          <a:p>
            <a:pPr algn="just"/>
            <a:endParaRPr lang="en-US" dirty="0">
              <a:solidFill>
                <a:srgbClr val="004489"/>
              </a:solidFill>
              <a:latin typeface="Calibri" panose="020F0502020204030204" pitchFamily="34" charset="0"/>
              <a:ea typeface="Times New Roman" panose="02020603050405020304" pitchFamily="18" charset="0"/>
            </a:endParaRPr>
          </a:p>
          <a:p>
            <a:pPr algn="l"/>
            <a:r>
              <a:rPr lang="fr-FR" sz="2800" b="1" dirty="0">
                <a:solidFill>
                  <a:srgbClr val="004489"/>
                </a:solidFill>
                <a:latin typeface="VinciSans" panose="02000000000000000000" pitchFamily="2" charset="0"/>
              </a:rPr>
              <a:t>Définir les étapes clés de la gestion des urgences</a:t>
            </a:r>
          </a:p>
          <a:p>
            <a:pPr algn="l"/>
            <a:endParaRPr lang="en-US" sz="2800" b="1" dirty="0">
              <a:solidFill>
                <a:srgbClr val="004489"/>
              </a:solidFill>
              <a:latin typeface="VinciSans" panose="02000000000000000000" pitchFamily="2" charset="0"/>
            </a:endParaRPr>
          </a:p>
          <a:p>
            <a:r>
              <a:rPr lang="fr-FR" sz="2800" b="1" dirty="0">
                <a:latin typeface="Calibri" panose="020F0502020204030204" pitchFamily="34" charset="0"/>
                <a:cs typeface="Times New Roman" panose="02020603050405020304" pitchFamily="18" charset="0"/>
              </a:rPr>
              <a:t>ÉTAPE 2</a:t>
            </a:r>
          </a:p>
          <a:p>
            <a:pPr algn="l"/>
            <a:endParaRPr lang="fr-FR" sz="2800" b="1" dirty="0">
              <a:solidFill>
                <a:srgbClr val="004489"/>
              </a:solidFill>
              <a:latin typeface="VinciSans" panose="02000000000000000000" pitchFamily="2" charset="0"/>
            </a:endParaRPr>
          </a:p>
          <a:p>
            <a:pPr marL="457200" indent="-457200">
              <a:buFont typeface="Arial" panose="020B0604020202020204" pitchFamily="34" charset="0"/>
              <a:buChar char="•"/>
            </a:pPr>
            <a:r>
              <a:rPr lang="fr-FR" sz="2800" dirty="0">
                <a:latin typeface="Calibri" panose="020F0502020204030204" pitchFamily="34" charset="0"/>
                <a:cs typeface="Times New Roman" panose="02020603050405020304" pitchFamily="18" charset="0"/>
              </a:rPr>
              <a:t>Communiquer les procédures</a:t>
            </a:r>
          </a:p>
          <a:p>
            <a:pPr marL="457200" indent="-457200">
              <a:buFont typeface="Arial" panose="020B0604020202020204" pitchFamily="34" charset="0"/>
              <a:buChar char="•"/>
            </a:pPr>
            <a:r>
              <a:rPr lang="fr-FR" sz="2800" dirty="0">
                <a:latin typeface="Calibri" panose="020F0502020204030204" pitchFamily="34" charset="0"/>
                <a:cs typeface="Times New Roman" panose="02020603050405020304" pitchFamily="18" charset="0"/>
              </a:rPr>
              <a:t>Communiquer chaque situation d'urgence potentielle par le biais de réunions de boîte à outils</a:t>
            </a:r>
          </a:p>
          <a:p>
            <a:pPr marL="457200" indent="-457200">
              <a:buFont typeface="Arial" panose="020B0604020202020204" pitchFamily="34" charset="0"/>
              <a:buChar char="•"/>
            </a:pPr>
            <a:r>
              <a:rPr lang="fr-FR" sz="2800" dirty="0">
                <a:latin typeface="Calibri" panose="020F0502020204030204" pitchFamily="34" charset="0"/>
                <a:cs typeface="Times New Roman" panose="02020603050405020304" pitchFamily="18" charset="0"/>
              </a:rPr>
              <a:t>Communiquer les consignes d'urgence et les plans d'action</a:t>
            </a:r>
            <a:endParaRPr lang="en-US" sz="2800" dirty="0">
              <a:latin typeface="Calibri" panose="020F0502020204030204" pitchFamily="34" charset="0"/>
              <a:cs typeface="Times New Roman" panose="02020603050405020304" pitchFamily="18" charset="0"/>
            </a:endParaRPr>
          </a:p>
        </p:txBody>
      </p:sp>
      <p:pic>
        <p:nvPicPr>
          <p:cNvPr id="5" name="Image 4">
            <a:extLst>
              <a:ext uri="{FF2B5EF4-FFF2-40B4-BE49-F238E27FC236}">
                <a16:creationId xmlns:a16="http://schemas.microsoft.com/office/drawing/2014/main" id="{DE05C244-86E3-4FE7-8B5C-D01A8A551423}"/>
              </a:ext>
            </a:extLst>
          </p:cNvPr>
          <p:cNvPicPr>
            <a:picLocks noChangeAspect="1"/>
          </p:cNvPicPr>
          <p:nvPr/>
        </p:nvPicPr>
        <p:blipFill>
          <a:blip r:embed="rId4"/>
          <a:stretch>
            <a:fillRect/>
          </a:stretch>
        </p:blipFill>
        <p:spPr>
          <a:xfrm>
            <a:off x="9337429" y="3213471"/>
            <a:ext cx="1981200" cy="2143125"/>
          </a:xfrm>
          <a:prstGeom prst="rect">
            <a:avLst/>
          </a:prstGeom>
        </p:spPr>
      </p:pic>
      <p:sp>
        <p:nvSpPr>
          <p:cNvPr id="6" name="ZoneTexte 5">
            <a:extLst>
              <a:ext uri="{FF2B5EF4-FFF2-40B4-BE49-F238E27FC236}">
                <a16:creationId xmlns:a16="http://schemas.microsoft.com/office/drawing/2014/main" id="{6EA89949-3FE9-4B9A-9297-792145D7E0E1}"/>
              </a:ext>
            </a:extLst>
          </p:cNvPr>
          <p:cNvSpPr txBox="1"/>
          <p:nvPr/>
        </p:nvSpPr>
        <p:spPr>
          <a:xfrm>
            <a:off x="1517515" y="100493"/>
            <a:ext cx="9066179" cy="584775"/>
          </a:xfrm>
          <a:prstGeom prst="rect">
            <a:avLst/>
          </a:prstGeom>
          <a:noFill/>
        </p:spPr>
        <p:txBody>
          <a:bodyPr wrap="square" rtlCol="0">
            <a:spAutoFit/>
          </a:bodyPr>
          <a:lstStyle/>
          <a:p>
            <a:r>
              <a:rPr lang="fr-FR" sz="3200" b="1" dirty="0">
                <a:solidFill>
                  <a:srgbClr val="004489"/>
                </a:solidFill>
              </a:rPr>
              <a:t>Préparation et réponse aux situations d'urgence</a:t>
            </a:r>
            <a:endParaRPr lang="fr-FR" sz="3200" b="1" dirty="0">
              <a:solidFill>
                <a:srgbClr val="004489"/>
              </a:solidFill>
              <a:latin typeface="VinciSans" panose="02000000000000000000" pitchFamily="2" charset="0"/>
            </a:endParaRPr>
          </a:p>
        </p:txBody>
      </p:sp>
    </p:spTree>
    <p:extLst>
      <p:ext uri="{BB962C8B-B14F-4D97-AF65-F5344CB8AC3E}">
        <p14:creationId xmlns:p14="http://schemas.microsoft.com/office/powerpoint/2010/main" val="3693457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94CA58FD-087B-A44A-82DF-E7F1DAA2AE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8029" y="6201595"/>
            <a:ext cx="551473" cy="551473"/>
          </a:xfrm>
          <a:prstGeom prst="rect">
            <a:avLst/>
          </a:prstGeom>
        </p:spPr>
      </p:pic>
      <p:sp>
        <p:nvSpPr>
          <p:cNvPr id="2" name="Rectangle 1">
            <a:extLst>
              <a:ext uri="{FF2B5EF4-FFF2-40B4-BE49-F238E27FC236}">
                <a16:creationId xmlns:a16="http://schemas.microsoft.com/office/drawing/2014/main" id="{18937BC5-C584-465A-8AE4-656A95DE8C5D}"/>
              </a:ext>
            </a:extLst>
          </p:cNvPr>
          <p:cNvSpPr/>
          <p:nvPr/>
        </p:nvSpPr>
        <p:spPr>
          <a:xfrm>
            <a:off x="308039" y="979468"/>
            <a:ext cx="8728957" cy="3385542"/>
          </a:xfrm>
          <a:prstGeom prst="rect">
            <a:avLst/>
          </a:prstGeom>
        </p:spPr>
        <p:txBody>
          <a:bodyPr wrap="square">
            <a:spAutoFit/>
          </a:bodyPr>
          <a:lstStyle/>
          <a:p>
            <a:pPr algn="just"/>
            <a:endParaRPr lang="en-US" dirty="0">
              <a:solidFill>
                <a:srgbClr val="004489"/>
              </a:solidFill>
              <a:latin typeface="Calibri" panose="020F0502020204030204" pitchFamily="34" charset="0"/>
              <a:ea typeface="Times New Roman" panose="02020603050405020304" pitchFamily="18" charset="0"/>
            </a:endParaRPr>
          </a:p>
          <a:p>
            <a:r>
              <a:rPr lang="fr-FR" sz="2800" b="1" dirty="0">
                <a:solidFill>
                  <a:srgbClr val="004489"/>
                </a:solidFill>
                <a:latin typeface="VinciSans" panose="02000000000000000000" pitchFamily="2" charset="0"/>
              </a:rPr>
              <a:t>Définir les étapes clés de la gestion des urgences</a:t>
            </a:r>
          </a:p>
          <a:p>
            <a:pPr algn="l"/>
            <a:endParaRPr lang="en-US" sz="2800" b="1" dirty="0">
              <a:solidFill>
                <a:srgbClr val="004489"/>
              </a:solidFill>
              <a:latin typeface="VinciSans" panose="02000000000000000000" pitchFamily="2" charset="0"/>
            </a:endParaRPr>
          </a:p>
          <a:p>
            <a:r>
              <a:rPr lang="fr-FR" sz="2800" b="1" dirty="0">
                <a:latin typeface="Calibri" panose="020F0502020204030204" pitchFamily="34" charset="0"/>
                <a:cs typeface="Times New Roman" panose="02020603050405020304" pitchFamily="18" charset="0"/>
              </a:rPr>
              <a:t>ÉTAPE 3</a:t>
            </a:r>
          </a:p>
          <a:p>
            <a:pPr algn="l"/>
            <a:endParaRPr lang="fr-FR" sz="2800" b="1" dirty="0">
              <a:solidFill>
                <a:srgbClr val="004489"/>
              </a:solidFill>
              <a:latin typeface="VinciSans" panose="02000000000000000000" pitchFamily="2" charset="0"/>
            </a:endParaRPr>
          </a:p>
          <a:p>
            <a:pPr marL="457200" indent="-457200">
              <a:buFont typeface="Arial" panose="020B0604020202020204" pitchFamily="34" charset="0"/>
              <a:buChar char="•"/>
            </a:pPr>
            <a:r>
              <a:rPr lang="fr-FR" sz="2800" dirty="0">
                <a:latin typeface="Calibri" panose="020F0502020204030204" pitchFamily="34" charset="0"/>
                <a:cs typeface="Times New Roman" panose="02020603050405020304" pitchFamily="18" charset="0"/>
              </a:rPr>
              <a:t>Former vos équipes</a:t>
            </a:r>
          </a:p>
          <a:p>
            <a:pPr marL="457200" indent="-457200">
              <a:buFont typeface="Arial" panose="020B0604020202020204" pitchFamily="34" charset="0"/>
              <a:buChar char="•"/>
            </a:pPr>
            <a:r>
              <a:rPr lang="fr-FR" sz="2800" dirty="0">
                <a:latin typeface="Calibri" panose="020F0502020204030204" pitchFamily="34" charset="0"/>
                <a:cs typeface="Times New Roman" panose="02020603050405020304" pitchFamily="18" charset="0"/>
              </a:rPr>
              <a:t>Mener un exercice d'urgence pour chaque situation d'urgence identifiée</a:t>
            </a:r>
            <a:endParaRPr lang="en-US" sz="2800" dirty="0">
              <a:latin typeface="Calibri" panose="020F0502020204030204" pitchFamily="34" charset="0"/>
              <a:cs typeface="Times New Roman" panose="02020603050405020304" pitchFamily="18" charset="0"/>
            </a:endParaRPr>
          </a:p>
        </p:txBody>
      </p:sp>
      <p:pic>
        <p:nvPicPr>
          <p:cNvPr id="5" name="Image 4">
            <a:extLst>
              <a:ext uri="{FF2B5EF4-FFF2-40B4-BE49-F238E27FC236}">
                <a16:creationId xmlns:a16="http://schemas.microsoft.com/office/drawing/2014/main" id="{90B31714-C675-46BF-A2C2-FC4FEC2D28CB}"/>
              </a:ext>
            </a:extLst>
          </p:cNvPr>
          <p:cNvPicPr>
            <a:picLocks noChangeAspect="1"/>
          </p:cNvPicPr>
          <p:nvPr/>
        </p:nvPicPr>
        <p:blipFill>
          <a:blip r:embed="rId4"/>
          <a:stretch>
            <a:fillRect/>
          </a:stretch>
        </p:blipFill>
        <p:spPr>
          <a:xfrm>
            <a:off x="8593171" y="2815853"/>
            <a:ext cx="2476500" cy="2257425"/>
          </a:xfrm>
          <a:prstGeom prst="rect">
            <a:avLst/>
          </a:prstGeom>
        </p:spPr>
      </p:pic>
      <p:sp>
        <p:nvSpPr>
          <p:cNvPr id="6" name="ZoneTexte 5">
            <a:extLst>
              <a:ext uri="{FF2B5EF4-FFF2-40B4-BE49-F238E27FC236}">
                <a16:creationId xmlns:a16="http://schemas.microsoft.com/office/drawing/2014/main" id="{7E495546-C870-4F6A-A5B4-DC8D07D5F99A}"/>
              </a:ext>
            </a:extLst>
          </p:cNvPr>
          <p:cNvSpPr txBox="1"/>
          <p:nvPr/>
        </p:nvSpPr>
        <p:spPr>
          <a:xfrm>
            <a:off x="1099226" y="271200"/>
            <a:ext cx="9066179" cy="584775"/>
          </a:xfrm>
          <a:prstGeom prst="rect">
            <a:avLst/>
          </a:prstGeom>
          <a:noFill/>
        </p:spPr>
        <p:txBody>
          <a:bodyPr wrap="square" rtlCol="0">
            <a:spAutoFit/>
          </a:bodyPr>
          <a:lstStyle/>
          <a:p>
            <a:r>
              <a:rPr lang="fr-FR" sz="3200" b="1" dirty="0">
                <a:solidFill>
                  <a:srgbClr val="004489"/>
                </a:solidFill>
              </a:rPr>
              <a:t>Préparation et réponse aux situations d'urgence</a:t>
            </a:r>
            <a:endParaRPr lang="fr-FR" sz="3200" b="1" dirty="0">
              <a:solidFill>
                <a:srgbClr val="004489"/>
              </a:solidFill>
              <a:latin typeface="VinciSans" panose="02000000000000000000" pitchFamily="2" charset="0"/>
            </a:endParaRPr>
          </a:p>
        </p:txBody>
      </p:sp>
    </p:spTree>
    <p:extLst>
      <p:ext uri="{BB962C8B-B14F-4D97-AF65-F5344CB8AC3E}">
        <p14:creationId xmlns:p14="http://schemas.microsoft.com/office/powerpoint/2010/main" val="3167577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94CA58FD-087B-A44A-82DF-E7F1DAA2AE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8029" y="6201595"/>
            <a:ext cx="551473" cy="551473"/>
          </a:xfrm>
          <a:prstGeom prst="rect">
            <a:avLst/>
          </a:prstGeom>
        </p:spPr>
      </p:pic>
      <p:sp>
        <p:nvSpPr>
          <p:cNvPr id="2" name="Rectangle 1">
            <a:extLst>
              <a:ext uri="{FF2B5EF4-FFF2-40B4-BE49-F238E27FC236}">
                <a16:creationId xmlns:a16="http://schemas.microsoft.com/office/drawing/2014/main" id="{18937BC5-C584-465A-8AE4-656A95DE8C5D}"/>
              </a:ext>
            </a:extLst>
          </p:cNvPr>
          <p:cNvSpPr/>
          <p:nvPr/>
        </p:nvSpPr>
        <p:spPr>
          <a:xfrm>
            <a:off x="308039" y="979468"/>
            <a:ext cx="8728957" cy="1231106"/>
          </a:xfrm>
          <a:prstGeom prst="rect">
            <a:avLst/>
          </a:prstGeom>
        </p:spPr>
        <p:txBody>
          <a:bodyPr wrap="square">
            <a:spAutoFit/>
          </a:bodyPr>
          <a:lstStyle/>
          <a:p>
            <a:pPr algn="just"/>
            <a:endParaRPr lang="en-US" dirty="0">
              <a:solidFill>
                <a:srgbClr val="004489"/>
              </a:solidFill>
              <a:latin typeface="Calibri" panose="020F0502020204030204" pitchFamily="34" charset="0"/>
              <a:ea typeface="Times New Roman" panose="02020603050405020304" pitchFamily="18" charset="0"/>
            </a:endParaRPr>
          </a:p>
          <a:p>
            <a:r>
              <a:rPr lang="fr-FR" sz="2800" b="1" dirty="0">
                <a:solidFill>
                  <a:srgbClr val="004489"/>
                </a:solidFill>
                <a:latin typeface="VinciSans" panose="02000000000000000000" pitchFamily="2" charset="0"/>
              </a:rPr>
              <a:t>Définir les étapes clés de la gestion des urgences</a:t>
            </a:r>
          </a:p>
          <a:p>
            <a:pPr algn="l"/>
            <a:endParaRPr lang="en-US" sz="2800" b="1" dirty="0">
              <a:solidFill>
                <a:srgbClr val="004489"/>
              </a:solidFill>
              <a:latin typeface="VinciSans" panose="02000000000000000000" pitchFamily="2" charset="0"/>
            </a:endParaRPr>
          </a:p>
        </p:txBody>
      </p:sp>
      <p:pic>
        <p:nvPicPr>
          <p:cNvPr id="5" name="Image 4">
            <a:extLst>
              <a:ext uri="{FF2B5EF4-FFF2-40B4-BE49-F238E27FC236}">
                <a16:creationId xmlns:a16="http://schemas.microsoft.com/office/drawing/2014/main" id="{2019542D-B572-456F-BC74-C886826A9237}"/>
              </a:ext>
            </a:extLst>
          </p:cNvPr>
          <p:cNvPicPr>
            <a:picLocks noChangeAspect="1"/>
          </p:cNvPicPr>
          <p:nvPr/>
        </p:nvPicPr>
        <p:blipFill rotWithShape="1">
          <a:blip r:embed="rId4"/>
          <a:srcRect l="4059" t="-1" b="2058"/>
          <a:stretch/>
        </p:blipFill>
        <p:spPr>
          <a:xfrm>
            <a:off x="9466695" y="2986390"/>
            <a:ext cx="2417266" cy="1828801"/>
          </a:xfrm>
          <a:prstGeom prst="rect">
            <a:avLst/>
          </a:prstGeom>
        </p:spPr>
      </p:pic>
      <p:sp>
        <p:nvSpPr>
          <p:cNvPr id="6" name="ZoneTexte 5">
            <a:extLst>
              <a:ext uri="{FF2B5EF4-FFF2-40B4-BE49-F238E27FC236}">
                <a16:creationId xmlns:a16="http://schemas.microsoft.com/office/drawing/2014/main" id="{06661236-27CE-4D52-8403-C5A07999C264}"/>
              </a:ext>
            </a:extLst>
          </p:cNvPr>
          <p:cNvSpPr txBox="1"/>
          <p:nvPr/>
        </p:nvSpPr>
        <p:spPr>
          <a:xfrm>
            <a:off x="1099226" y="271200"/>
            <a:ext cx="9066179" cy="584775"/>
          </a:xfrm>
          <a:prstGeom prst="rect">
            <a:avLst/>
          </a:prstGeom>
          <a:noFill/>
        </p:spPr>
        <p:txBody>
          <a:bodyPr wrap="square" rtlCol="0">
            <a:spAutoFit/>
          </a:bodyPr>
          <a:lstStyle/>
          <a:p>
            <a:r>
              <a:rPr lang="fr-FR" sz="3200" b="1" dirty="0">
                <a:solidFill>
                  <a:srgbClr val="004489"/>
                </a:solidFill>
              </a:rPr>
              <a:t>Préparation et réponse aux situations d'urgence</a:t>
            </a:r>
            <a:endParaRPr lang="fr-FR" sz="3200" b="1" dirty="0">
              <a:solidFill>
                <a:srgbClr val="004489"/>
              </a:solidFill>
              <a:latin typeface="VinciSans" panose="02000000000000000000" pitchFamily="2" charset="0"/>
            </a:endParaRPr>
          </a:p>
        </p:txBody>
      </p:sp>
      <p:sp>
        <p:nvSpPr>
          <p:cNvPr id="9" name="ZoneTexte 8">
            <a:extLst>
              <a:ext uri="{FF2B5EF4-FFF2-40B4-BE49-F238E27FC236}">
                <a16:creationId xmlns:a16="http://schemas.microsoft.com/office/drawing/2014/main" id="{2C6BCC23-11A6-4168-ADF9-C5B100EFE8E4}"/>
              </a:ext>
            </a:extLst>
          </p:cNvPr>
          <p:cNvSpPr txBox="1"/>
          <p:nvPr/>
        </p:nvSpPr>
        <p:spPr>
          <a:xfrm>
            <a:off x="308039" y="2414695"/>
            <a:ext cx="8991604" cy="3385542"/>
          </a:xfrm>
          <a:prstGeom prst="rect">
            <a:avLst/>
          </a:prstGeom>
          <a:noFill/>
        </p:spPr>
        <p:txBody>
          <a:bodyPr wrap="square">
            <a:spAutoFit/>
          </a:bodyPr>
          <a:lstStyle/>
          <a:p>
            <a:r>
              <a:rPr lang="fr-FR" sz="2800" b="1" dirty="0">
                <a:latin typeface="Calibri" panose="020F0502020204030204" pitchFamily="34" charset="0"/>
                <a:cs typeface="Times New Roman" panose="02020603050405020304" pitchFamily="18" charset="0"/>
              </a:rPr>
              <a:t>ÉTAPE 4</a:t>
            </a:r>
          </a:p>
          <a:p>
            <a:endParaRPr lang="fr-FR" dirty="0"/>
          </a:p>
          <a:p>
            <a:r>
              <a:rPr lang="fr-FR" sz="2800" dirty="0">
                <a:latin typeface="Calibri" panose="020F0502020204030204" pitchFamily="34" charset="0"/>
                <a:cs typeface="Times New Roman" panose="02020603050405020304" pitchFamily="18" charset="0"/>
              </a:rPr>
              <a:t>Validation des procédures testées et amélioration continue</a:t>
            </a:r>
          </a:p>
          <a:p>
            <a:endParaRPr lang="fr-FR" sz="2800" dirty="0">
              <a:latin typeface="Calibri" panose="020F0502020204030204" pitchFamily="34" charset="0"/>
              <a:cs typeface="Times New Roman" panose="02020603050405020304" pitchFamily="18" charset="0"/>
            </a:endParaRPr>
          </a:p>
          <a:p>
            <a:r>
              <a:rPr lang="fr-FR" sz="2800" dirty="0">
                <a:latin typeface="Calibri" panose="020F0502020204030204" pitchFamily="34" charset="0"/>
                <a:cs typeface="Times New Roman" panose="02020603050405020304" pitchFamily="18" charset="0"/>
              </a:rPr>
              <a:t>• Débriefez les exercices avec vos équipes</a:t>
            </a:r>
          </a:p>
          <a:p>
            <a:r>
              <a:rPr lang="fr-FR" sz="2800" dirty="0">
                <a:latin typeface="Calibri" panose="020F0502020204030204" pitchFamily="34" charset="0"/>
                <a:cs typeface="Times New Roman" panose="02020603050405020304" pitchFamily="18" charset="0"/>
              </a:rPr>
              <a:t>• Vérifiez si les exercices ont atteint l'objectif</a:t>
            </a:r>
          </a:p>
          <a:p>
            <a:r>
              <a:rPr lang="fr-FR" sz="2800" dirty="0">
                <a:latin typeface="Calibri" panose="020F0502020204030204" pitchFamily="34" charset="0"/>
                <a:cs typeface="Times New Roman" panose="02020603050405020304" pitchFamily="18" charset="0"/>
              </a:rPr>
              <a:t>• En cas d'actions correctives, mettez-les en œuvre et</a:t>
            </a:r>
          </a:p>
          <a:p>
            <a:r>
              <a:rPr lang="fr-FR" sz="2800" dirty="0">
                <a:latin typeface="Calibri" panose="020F0502020204030204" pitchFamily="34" charset="0"/>
                <a:cs typeface="Times New Roman" panose="02020603050405020304" pitchFamily="18" charset="0"/>
              </a:rPr>
              <a:t>   répétez l'exercice si nécessaire</a:t>
            </a:r>
          </a:p>
        </p:txBody>
      </p:sp>
    </p:spTree>
    <p:extLst>
      <p:ext uri="{BB962C8B-B14F-4D97-AF65-F5344CB8AC3E}">
        <p14:creationId xmlns:p14="http://schemas.microsoft.com/office/powerpoint/2010/main" val="23991103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ersonnalisé 1">
      <a:majorFont>
        <a:latin typeface="Vinci Sans Extra Light"/>
        <a:ea typeface=""/>
        <a:cs typeface=""/>
      </a:majorFont>
      <a:minorFont>
        <a:latin typeface="Vinci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4840</TotalTime>
  <Words>255</Words>
  <Application>Microsoft Office PowerPoint</Application>
  <PresentationFormat>Grand écran</PresentationFormat>
  <Paragraphs>50</Paragraphs>
  <Slides>6</Slides>
  <Notes>6</Notes>
  <HiddenSlides>0</HiddenSlides>
  <MMClips>0</MMClips>
  <ScaleCrop>false</ScaleCrop>
  <HeadingPairs>
    <vt:vector size="6" baseType="variant">
      <vt:variant>
        <vt:lpstr>Polices utilisées</vt:lpstr>
      </vt:variant>
      <vt:variant>
        <vt:i4>9</vt:i4>
      </vt:variant>
      <vt:variant>
        <vt:lpstr>Thème</vt:lpstr>
      </vt:variant>
      <vt:variant>
        <vt:i4>2</vt:i4>
      </vt:variant>
      <vt:variant>
        <vt:lpstr>Titres des diapositives</vt:lpstr>
      </vt:variant>
      <vt:variant>
        <vt:i4>6</vt:i4>
      </vt:variant>
    </vt:vector>
  </HeadingPairs>
  <TitlesOfParts>
    <vt:vector size="17" baseType="lpstr">
      <vt:lpstr>VinciSans</vt:lpstr>
      <vt:lpstr>Vinci Sans Extra Light</vt:lpstr>
      <vt:lpstr>Vinci Sans Light</vt:lpstr>
      <vt:lpstr>Arial</vt:lpstr>
      <vt:lpstr>Vinci Sans Medium</vt:lpstr>
      <vt:lpstr>Vinci Sans</vt:lpstr>
      <vt:lpstr>Vinci Sans Black</vt:lpstr>
      <vt:lpstr>Calibri</vt:lpstr>
      <vt:lpstr>Calibri Light</vt:lpstr>
      <vt:lpstr>Office Theme</vt:lpstr>
      <vt:lpstr>Conception personnalisée</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ALESSI Lorenzo</dc:creator>
  <cp:lastModifiedBy>ALESSI Lorenzo</cp:lastModifiedBy>
  <cp:revision>164</cp:revision>
  <cp:lastPrinted>2020-08-24T05:53:21Z</cp:lastPrinted>
  <dcterms:created xsi:type="dcterms:W3CDTF">2020-01-10T10:11:38Z</dcterms:created>
  <dcterms:modified xsi:type="dcterms:W3CDTF">2022-11-07T14:22:14Z</dcterms:modified>
</cp:coreProperties>
</file>