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41" r:id="rId5"/>
    <p:sldId id="1137" r:id="rId6"/>
    <p:sldId id="1139" r:id="rId7"/>
  </p:sldIdLst>
  <p:sldSz cx="12192000" cy="6858000"/>
  <p:notesSz cx="6811963" cy="9942513"/>
  <p:embeddedFontLst>
    <p:embeddedFont>
      <p:font typeface="Calibri" panose="020F0502020204030204" pitchFamily="34" charset="0"/>
      <p:regular r:id="rId10"/>
      <p:bold r:id="rId10"/>
      <p:italic r:id="rId10"/>
      <p:boldItalic r:id="rId10"/>
    </p:embeddedFont>
    <p:embeddedFont>
      <p:font typeface="Calibri Light" panose="020F0302020204030204" pitchFamily="34" charset="0"/>
      <p:regular r:id="rId10"/>
      <p:italic r:id="rId10"/>
    </p:embeddedFont>
    <p:embeddedFont>
      <p:font typeface="Vinci Sans" panose="02000000000000000000" pitchFamily="2" charset="0"/>
      <p:regular r:id="rId10"/>
      <p:bold r:id="rId10"/>
      <p:italic r:id="rId10"/>
      <p:boldItalic r:id="rId10"/>
    </p:embeddedFont>
    <p:embeddedFont>
      <p:font typeface="Vinci Sans Black" panose="02000000000000000000" pitchFamily="2" charset="0"/>
      <p:bold r:id="rId10"/>
    </p:embeddedFont>
    <p:embeddedFont>
      <p:font typeface="Vinci Sans Extra Light" panose="02000000000000000000" pitchFamily="2" charset="0"/>
      <p:regular r:id="rId10"/>
    </p:embeddedFont>
    <p:embeddedFont>
      <p:font typeface="Vinci Sans Light" panose="02000000000000000000" pitchFamily="2" charset="0"/>
      <p:regular r:id="rId10"/>
      <p:italic r:id="rId10"/>
    </p:embeddedFont>
    <p:embeddedFont>
      <p:font typeface="Vinci Sans Medium" panose="02000000000000000000" pitchFamily="2" charset="0"/>
      <p:regular r:id="rId10"/>
    </p:embeddedFont>
    <p:embeddedFont>
      <p:font typeface="VinciSans" panose="02000000000000000000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B552B-E125-4BC0-968D-C986C1543BBD}" v="35" dt="2021-05-28T11:09:30.042"/>
    <p1510:client id="{8BC143AB-F882-4242-BF72-990E12499883}" v="388" dt="2021-05-28T10:18:58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font" Target="NUL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 Lorenzo" userId="1ccfa87e-9b04-4c33-8185-ca8f0642b5ea" providerId="ADAL" clId="{690B552B-E125-4BC0-968D-C986C1543BBD}"/>
    <pc:docChg chg="custSel modSld">
      <pc:chgData name="ALESSI Lorenzo" userId="1ccfa87e-9b04-4c33-8185-ca8f0642b5ea" providerId="ADAL" clId="{690B552B-E125-4BC0-968D-C986C1543BBD}" dt="2021-05-28T11:09:30.042" v="215" actId="20577"/>
      <pc:docMkLst>
        <pc:docMk/>
      </pc:docMkLst>
      <pc:sldChg chg="modSp mod">
        <pc:chgData name="ALESSI Lorenzo" userId="1ccfa87e-9b04-4c33-8185-ca8f0642b5ea" providerId="ADAL" clId="{690B552B-E125-4BC0-968D-C986C1543BBD}" dt="2021-05-28T11:01:23.678" v="101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690B552B-E125-4BC0-968D-C986C1543BBD}" dt="2021-05-28T10:55:55.479" v="30" actId="20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690B552B-E125-4BC0-968D-C986C1543BBD}" dt="2021-05-28T10:55:17.370" v="23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690B552B-E125-4BC0-968D-C986C1543BBD}" dt="2021-05-28T11:01:23.678" v="101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690B552B-E125-4BC0-968D-C986C1543BBD}" dt="2021-05-28T11:00:35.352" v="53" actId="1076"/>
          <ac:spMkLst>
            <pc:docMk/>
            <pc:sldMk cId="2956485318" sldId="1104"/>
            <ac:spMk id="13" creationId="{AAC0A2CE-18E0-6B4B-8D9B-40242CD52B78}"/>
          </ac:spMkLst>
        </pc:spChg>
      </pc:sldChg>
      <pc:sldChg chg="addSp delSp modSp mod">
        <pc:chgData name="ALESSI Lorenzo" userId="1ccfa87e-9b04-4c33-8185-ca8f0642b5ea" providerId="ADAL" clId="{690B552B-E125-4BC0-968D-C986C1543BBD}" dt="2021-05-28T11:05:45.719" v="190" actId="1076"/>
        <pc:sldMkLst>
          <pc:docMk/>
          <pc:sldMk cId="4109571076" sldId="1137"/>
        </pc:sldMkLst>
        <pc:spChg chg="add mod">
          <ac:chgData name="ALESSI Lorenzo" userId="1ccfa87e-9b04-4c33-8185-ca8f0642b5ea" providerId="ADAL" clId="{690B552B-E125-4BC0-968D-C986C1543BBD}" dt="2021-05-28T11:05:45.719" v="190" actId="1076"/>
          <ac:spMkLst>
            <pc:docMk/>
            <pc:sldMk cId="4109571076" sldId="1137"/>
            <ac:spMk id="7" creationId="{CC1028F3-1CBA-4458-8E5A-0A6301D93FE7}"/>
          </ac:spMkLst>
        </pc:spChg>
        <pc:spChg chg="del mod">
          <ac:chgData name="ALESSI Lorenzo" userId="1ccfa87e-9b04-4c33-8185-ca8f0642b5ea" providerId="ADAL" clId="{690B552B-E125-4BC0-968D-C986C1543BBD}" dt="2021-05-28T11:03:34.298" v="142"/>
          <ac:spMkLst>
            <pc:docMk/>
            <pc:sldMk cId="4109571076" sldId="1137"/>
            <ac:spMk id="12" creationId="{171796E7-2091-4E73-8BF6-64B21EDFD22C}"/>
          </ac:spMkLst>
        </pc:spChg>
      </pc:sldChg>
      <pc:sldChg chg="modSp mod">
        <pc:chgData name="ALESSI Lorenzo" userId="1ccfa87e-9b04-4c33-8185-ca8f0642b5ea" providerId="ADAL" clId="{690B552B-E125-4BC0-968D-C986C1543BBD}" dt="2021-05-28T10:54:36.429" v="11" actId="255"/>
        <pc:sldMkLst>
          <pc:docMk/>
          <pc:sldMk cId="554990979" sldId="1138"/>
        </pc:sldMkLst>
        <pc:spChg chg="mod">
          <ac:chgData name="ALESSI Lorenzo" userId="1ccfa87e-9b04-4c33-8185-ca8f0642b5ea" providerId="ADAL" clId="{690B552B-E125-4BC0-968D-C986C1543BBD}" dt="2021-05-28T10:54:36.429" v="11" actId="255"/>
          <ac:spMkLst>
            <pc:docMk/>
            <pc:sldMk cId="554990979" sldId="1138"/>
            <ac:spMk id="2" creationId="{00000000-0000-0000-0000-000000000000}"/>
          </ac:spMkLst>
        </pc:spChg>
      </pc:sldChg>
      <pc:sldChg chg="modSp mod modAnim">
        <pc:chgData name="ALESSI Lorenzo" userId="1ccfa87e-9b04-4c33-8185-ca8f0642b5ea" providerId="ADAL" clId="{690B552B-E125-4BC0-968D-C986C1543BBD}" dt="2021-05-28T11:09:30.042" v="215" actId="20577"/>
        <pc:sldMkLst>
          <pc:docMk/>
          <pc:sldMk cId="42823487" sldId="1139"/>
        </pc:sldMkLst>
        <pc:spChg chg="mod">
          <ac:chgData name="ALESSI Lorenzo" userId="1ccfa87e-9b04-4c33-8185-ca8f0642b5ea" providerId="ADAL" clId="{690B552B-E125-4BC0-968D-C986C1543BBD}" dt="2021-05-28T11:09:30.042" v="215" actId="20577"/>
          <ac:spMkLst>
            <pc:docMk/>
            <pc:sldMk cId="42823487" sldId="1139"/>
            <ac:spMk id="26" creationId="{A6DD7CE5-B115-4A5E-8C1D-B28E65A6CA28}"/>
          </ac:spMkLst>
        </pc:spChg>
      </pc:sldChg>
      <pc:sldChg chg="addSp delSp modSp mod">
        <pc:chgData name="ALESSI Lorenzo" userId="1ccfa87e-9b04-4c33-8185-ca8f0642b5ea" providerId="ADAL" clId="{690B552B-E125-4BC0-968D-C986C1543BBD}" dt="2021-05-28T11:03:02.887" v="139" actId="1076"/>
        <pc:sldMkLst>
          <pc:docMk/>
          <pc:sldMk cId="1489487832" sldId="1141"/>
        </pc:sldMkLst>
        <pc:spChg chg="mod">
          <ac:chgData name="ALESSI Lorenzo" userId="1ccfa87e-9b04-4c33-8185-ca8f0642b5ea" providerId="ADAL" clId="{690B552B-E125-4BC0-968D-C986C1543BBD}" dt="2021-05-28T11:02:32.420" v="136" actId="20577"/>
          <ac:spMkLst>
            <pc:docMk/>
            <pc:sldMk cId="1489487832" sldId="1141"/>
            <ac:spMk id="2" creationId="{18937BC5-C584-465A-8AE4-656A95DE8C5D}"/>
          </ac:spMkLst>
        </pc:spChg>
        <pc:spChg chg="mod">
          <ac:chgData name="ALESSI Lorenzo" userId="1ccfa87e-9b04-4c33-8185-ca8f0642b5ea" providerId="ADAL" clId="{690B552B-E125-4BC0-968D-C986C1543BBD}" dt="2021-05-28T11:03:02.887" v="139" actId="1076"/>
          <ac:spMkLst>
            <pc:docMk/>
            <pc:sldMk cId="1489487832" sldId="1141"/>
            <ac:spMk id="4" creationId="{3B1F0516-C2BE-4A07-B2E0-CAF297A6FDF0}"/>
          </ac:spMkLst>
        </pc:spChg>
        <pc:spChg chg="del">
          <ac:chgData name="ALESSI Lorenzo" userId="1ccfa87e-9b04-4c33-8185-ca8f0642b5ea" providerId="ADAL" clId="{690B552B-E125-4BC0-968D-C986C1543BBD}" dt="2021-05-28T11:01:37.939" v="102" actId="478"/>
          <ac:spMkLst>
            <pc:docMk/>
            <pc:sldMk cId="1489487832" sldId="1141"/>
            <ac:spMk id="6" creationId="{A468E2BF-34D5-4846-8668-8D349860369A}"/>
          </ac:spMkLst>
        </pc:spChg>
        <pc:spChg chg="add mod">
          <ac:chgData name="ALESSI Lorenzo" userId="1ccfa87e-9b04-4c33-8185-ca8f0642b5ea" providerId="ADAL" clId="{690B552B-E125-4BC0-968D-C986C1543BBD}" dt="2021-05-28T11:01:38.922" v="103"/>
          <ac:spMkLst>
            <pc:docMk/>
            <pc:sldMk cId="1489487832" sldId="1141"/>
            <ac:spMk id="10" creationId="{980D9DEF-9BF9-45BB-9AAD-EF86F3D1C9E3}"/>
          </ac:spMkLst>
        </pc:spChg>
      </pc:sldChg>
    </pc:docChg>
  </pc:docChgLst>
  <pc:docChgLst>
    <pc:chgData name="ALESSI Lorenzo" userId="1ccfa87e-9b04-4c33-8185-ca8f0642b5ea" providerId="ADAL" clId="{8BC143AB-F882-4242-BF72-990E12499883}"/>
    <pc:docChg chg="custSel addSld delSld modSld sldOrd">
      <pc:chgData name="ALESSI Lorenzo" userId="1ccfa87e-9b04-4c33-8185-ca8f0642b5ea" providerId="ADAL" clId="{8BC143AB-F882-4242-BF72-990E12499883}" dt="2021-05-28T10:22:17.321" v="1739" actId="1076"/>
      <pc:docMkLst>
        <pc:docMk/>
      </pc:docMkLst>
      <pc:sldChg chg="addSp delSp modSp mod">
        <pc:chgData name="ALESSI Lorenzo" userId="1ccfa87e-9b04-4c33-8185-ca8f0642b5ea" providerId="ADAL" clId="{8BC143AB-F882-4242-BF72-990E12499883}" dt="2021-05-28T10:21:46.505" v="1734" actId="20577"/>
        <pc:sldMkLst>
          <pc:docMk/>
          <pc:sldMk cId="2956485318" sldId="1104"/>
        </pc:sldMkLst>
        <pc:spChg chg="add mod">
          <ac:chgData name="ALESSI Lorenzo" userId="1ccfa87e-9b04-4c33-8185-ca8f0642b5ea" providerId="ADAL" clId="{8BC143AB-F882-4242-BF72-990E12499883}" dt="2021-05-28T10:01:39.595" v="1113" actId="207"/>
          <ac:spMkLst>
            <pc:docMk/>
            <pc:sldMk cId="2956485318" sldId="1104"/>
            <ac:spMk id="2" creationId="{18937BC5-C584-465A-8AE4-656A95DE8C5D}"/>
          </ac:spMkLst>
        </pc:spChg>
        <pc:spChg chg="del mod">
          <ac:chgData name="ALESSI Lorenzo" userId="1ccfa87e-9b04-4c33-8185-ca8f0642b5ea" providerId="ADAL" clId="{8BC143AB-F882-4242-BF72-990E12499883}" dt="2021-05-27T17:33:48.517" v="103"/>
          <ac:spMkLst>
            <pc:docMk/>
            <pc:sldMk cId="2956485318" sldId="1104"/>
            <ac:spMk id="5" creationId="{D12C7C40-3BC6-4E27-A2C8-A89D011072F2}"/>
          </ac:spMkLst>
        </pc:spChg>
        <pc:spChg chg="mod">
          <ac:chgData name="ALESSI Lorenzo" userId="1ccfa87e-9b04-4c33-8185-ca8f0642b5ea" providerId="ADAL" clId="{8BC143AB-F882-4242-BF72-990E12499883}" dt="2021-05-28T10:21:30.521" v="1733" actId="14100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8BC143AB-F882-4242-BF72-990E12499883}" dt="2021-05-28T10:21:46.505" v="1734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8BC143AB-F882-4242-BF72-990E12499883}" dt="2021-05-28T09:37:53.791" v="421" actId="14100"/>
          <ac:spMkLst>
            <pc:docMk/>
            <pc:sldMk cId="2956485318" sldId="1104"/>
            <ac:spMk id="13" creationId="{AAC0A2CE-18E0-6B4B-8D9B-40242CD52B78}"/>
          </ac:spMkLst>
        </pc:spChg>
        <pc:picChg chg="add mod modCrop">
          <ac:chgData name="ALESSI Lorenzo" userId="1ccfa87e-9b04-4c33-8185-ca8f0642b5ea" providerId="ADAL" clId="{8BC143AB-F882-4242-BF72-990E12499883}" dt="2021-05-28T10:00:29.321" v="1098" actId="1076"/>
          <ac:picMkLst>
            <pc:docMk/>
            <pc:sldMk cId="2956485318" sldId="1104"/>
            <ac:picMk id="3" creationId="{0674F098-8E32-46DF-8B28-488BAB9B1868}"/>
          </ac:picMkLst>
        </pc:picChg>
        <pc:picChg chg="del mod">
          <ac:chgData name="ALESSI Lorenzo" userId="1ccfa87e-9b04-4c33-8185-ca8f0642b5ea" providerId="ADAL" clId="{8BC143AB-F882-4242-BF72-990E12499883}" dt="2021-05-27T17:33:48.513" v="101" actId="478"/>
          <ac:picMkLst>
            <pc:docMk/>
            <pc:sldMk cId="2956485318" sldId="1104"/>
            <ac:picMk id="4" creationId="{6BED77DE-E73D-4F0B-A000-CAB99B899BA1}"/>
          </ac:picMkLst>
        </pc:picChg>
        <pc:picChg chg="add mod">
          <ac:chgData name="ALESSI Lorenzo" userId="1ccfa87e-9b04-4c33-8185-ca8f0642b5ea" providerId="ADAL" clId="{8BC143AB-F882-4242-BF72-990E12499883}" dt="2021-05-28T10:00:22.464" v="1096"/>
          <ac:picMkLst>
            <pc:docMk/>
            <pc:sldMk cId="2956485318" sldId="1104"/>
            <ac:picMk id="9" creationId="{45D88C93-E4B8-46B3-A413-866D766ABFE3}"/>
          </ac:picMkLst>
        </pc:picChg>
        <pc:picChg chg="mod">
          <ac:chgData name="ALESSI Lorenzo" userId="1ccfa87e-9b04-4c33-8185-ca8f0642b5ea" providerId="ADAL" clId="{8BC143AB-F882-4242-BF72-990E12499883}" dt="2021-05-28T09:37:32.735" v="415" actId="1076"/>
          <ac:picMkLst>
            <pc:docMk/>
            <pc:sldMk cId="2956485318" sldId="1104"/>
            <ac:picMk id="21" creationId="{94CA58FD-087B-A44A-82DF-E7F1DAA2AEFD}"/>
          </ac:picMkLst>
        </pc:picChg>
      </pc:sldChg>
      <pc:sldChg chg="addSp delSp modSp mod">
        <pc:chgData name="ALESSI Lorenzo" userId="1ccfa87e-9b04-4c33-8185-ca8f0642b5ea" providerId="ADAL" clId="{8BC143AB-F882-4242-BF72-990E12499883}" dt="2021-05-28T10:22:17.321" v="1739" actId="1076"/>
        <pc:sldMkLst>
          <pc:docMk/>
          <pc:sldMk cId="4109571076" sldId="1137"/>
        </pc:sldMkLst>
        <pc:spChg chg="mod">
          <ac:chgData name="ALESSI Lorenzo" userId="1ccfa87e-9b04-4c33-8185-ca8f0642b5ea" providerId="ADAL" clId="{8BC143AB-F882-4242-BF72-990E12499883}" dt="2021-05-28T10:22:17.321" v="1739" actId="1076"/>
          <ac:spMkLst>
            <pc:docMk/>
            <pc:sldMk cId="4109571076" sldId="1137"/>
            <ac:spMk id="5" creationId="{1E8F142F-BD30-4B6D-A7FF-1D3329B67A0D}"/>
          </ac:spMkLst>
        </pc:spChg>
        <pc:spChg chg="mod">
          <ac:chgData name="ALESSI Lorenzo" userId="1ccfa87e-9b04-4c33-8185-ca8f0642b5ea" providerId="ADAL" clId="{8BC143AB-F882-4242-BF72-990E12499883}" dt="2021-05-28T10:10:39.385" v="1338" actId="20577"/>
          <ac:spMkLst>
            <pc:docMk/>
            <pc:sldMk cId="4109571076" sldId="1137"/>
            <ac:spMk id="12" creationId="{171796E7-2091-4E73-8BF6-64B21EDFD22C}"/>
          </ac:spMkLst>
        </pc:spChg>
        <pc:spChg chg="del">
          <ac:chgData name="ALESSI Lorenzo" userId="1ccfa87e-9b04-4c33-8185-ca8f0642b5ea" providerId="ADAL" clId="{8BC143AB-F882-4242-BF72-990E12499883}" dt="2021-05-28T09:38:16.534" v="437" actId="478"/>
          <ac:spMkLst>
            <pc:docMk/>
            <pc:sldMk cId="4109571076" sldId="1137"/>
            <ac:spMk id="14" creationId="{18CED85B-6C78-4563-AE4F-CEED3A9E4A3E}"/>
          </ac:spMkLst>
        </pc:spChg>
        <pc:spChg chg="del">
          <ac:chgData name="ALESSI Lorenzo" userId="1ccfa87e-9b04-4c33-8185-ca8f0642b5ea" providerId="ADAL" clId="{8BC143AB-F882-4242-BF72-990E12499883}" dt="2021-05-28T09:38:19.867" v="440" actId="478"/>
          <ac:spMkLst>
            <pc:docMk/>
            <pc:sldMk cId="4109571076" sldId="1137"/>
            <ac:spMk id="16" creationId="{5D7F797C-4E01-4AC9-872C-24B552EA1E9A}"/>
          </ac:spMkLst>
        </pc:spChg>
        <pc:spChg chg="del">
          <ac:chgData name="ALESSI Lorenzo" userId="1ccfa87e-9b04-4c33-8185-ca8f0642b5ea" providerId="ADAL" clId="{8BC143AB-F882-4242-BF72-990E12499883}" dt="2021-05-28T09:38:23.587" v="444" actId="478"/>
          <ac:spMkLst>
            <pc:docMk/>
            <pc:sldMk cId="4109571076" sldId="1137"/>
            <ac:spMk id="19" creationId="{2E8A18E6-44A8-4293-9E72-1E4EBB0D471A}"/>
          </ac:spMkLst>
        </pc:spChg>
        <pc:spChg chg="del">
          <ac:chgData name="ALESSI Lorenzo" userId="1ccfa87e-9b04-4c33-8185-ca8f0642b5ea" providerId="ADAL" clId="{8BC143AB-F882-4242-BF72-990E12499883}" dt="2021-05-28T09:38:22.828" v="443" actId="478"/>
          <ac:spMkLst>
            <pc:docMk/>
            <pc:sldMk cId="4109571076" sldId="1137"/>
            <ac:spMk id="20" creationId="{B25BB473-79EC-457B-811D-5B84133253DD}"/>
          </ac:spMkLst>
        </pc:spChg>
        <pc:spChg chg="del">
          <ac:chgData name="ALESSI Lorenzo" userId="1ccfa87e-9b04-4c33-8185-ca8f0642b5ea" providerId="ADAL" clId="{8BC143AB-F882-4242-BF72-990E12499883}" dt="2021-05-28T09:38:18.643" v="439" actId="478"/>
          <ac:spMkLst>
            <pc:docMk/>
            <pc:sldMk cId="4109571076" sldId="1137"/>
            <ac:spMk id="21" creationId="{5FB99FA1-4427-4227-AF10-9B12D04C99AE}"/>
          </ac:spMkLst>
        </pc:spChg>
        <pc:spChg chg="del">
          <ac:chgData name="ALESSI Lorenzo" userId="1ccfa87e-9b04-4c33-8185-ca8f0642b5ea" providerId="ADAL" clId="{8BC143AB-F882-4242-BF72-990E12499883}" dt="2021-05-28T09:38:26.706" v="447" actId="478"/>
          <ac:spMkLst>
            <pc:docMk/>
            <pc:sldMk cId="4109571076" sldId="1137"/>
            <ac:spMk id="22" creationId="{1EDA2CCE-ACE7-49B4-9094-87B0B56AA175}"/>
          </ac:spMkLst>
        </pc:spChg>
        <pc:spChg chg="del">
          <ac:chgData name="ALESSI Lorenzo" userId="1ccfa87e-9b04-4c33-8185-ca8f0642b5ea" providerId="ADAL" clId="{8BC143AB-F882-4242-BF72-990E12499883}" dt="2021-05-28T09:38:21.422" v="441" actId="478"/>
          <ac:spMkLst>
            <pc:docMk/>
            <pc:sldMk cId="4109571076" sldId="1137"/>
            <ac:spMk id="24" creationId="{55073F03-C9E8-4D7A-A141-61DD3E521410}"/>
          </ac:spMkLst>
        </pc:spChg>
        <pc:picChg chg="add mod modCrop">
          <ac:chgData name="ALESSI Lorenzo" userId="1ccfa87e-9b04-4c33-8185-ca8f0642b5ea" providerId="ADAL" clId="{8BC143AB-F882-4242-BF72-990E12499883}" dt="2021-05-28T10:05:57.377" v="1159" actId="1076"/>
          <ac:picMkLst>
            <pc:docMk/>
            <pc:sldMk cId="4109571076" sldId="1137"/>
            <ac:picMk id="2" creationId="{2424EFD1-4EDD-47EC-9C40-BB9960782C8B}"/>
          </ac:picMkLst>
        </pc:picChg>
        <pc:picChg chg="add mod modCrop">
          <ac:chgData name="ALESSI Lorenzo" userId="1ccfa87e-9b04-4c33-8185-ca8f0642b5ea" providerId="ADAL" clId="{8BC143AB-F882-4242-BF72-990E12499883}" dt="2021-05-28T10:05:39.826" v="1155" actId="1076"/>
          <ac:picMkLst>
            <pc:docMk/>
            <pc:sldMk cId="4109571076" sldId="1137"/>
            <ac:picMk id="3" creationId="{D92372E3-74C1-4347-BFB2-A26679CB603F}"/>
          </ac:picMkLst>
        </pc:picChg>
        <pc:picChg chg="add mod modCrop">
          <ac:chgData name="ALESSI Lorenzo" userId="1ccfa87e-9b04-4c33-8185-ca8f0642b5ea" providerId="ADAL" clId="{8BC143AB-F882-4242-BF72-990E12499883}" dt="2021-05-28T10:05:41.509" v="1156" actId="1076"/>
          <ac:picMkLst>
            <pc:docMk/>
            <pc:sldMk cId="4109571076" sldId="1137"/>
            <ac:picMk id="4" creationId="{FE126263-7CDF-4B78-BA31-0BB08F51767F}"/>
          </ac:picMkLst>
        </pc:picChg>
        <pc:picChg chg="del">
          <ac:chgData name="ALESSI Lorenzo" userId="1ccfa87e-9b04-4c33-8185-ca8f0642b5ea" providerId="ADAL" clId="{8BC143AB-F882-4242-BF72-990E12499883}" dt="2021-05-28T09:38:17.443" v="438" actId="478"/>
          <ac:picMkLst>
            <pc:docMk/>
            <pc:sldMk cId="4109571076" sldId="1137"/>
            <ac:picMk id="15" creationId="{E2AECC9D-31D7-49F2-8614-007487F46CD9}"/>
          </ac:picMkLst>
        </pc:picChg>
        <pc:picChg chg="del">
          <ac:chgData name="ALESSI Lorenzo" userId="1ccfa87e-9b04-4c33-8185-ca8f0642b5ea" providerId="ADAL" clId="{8BC143AB-F882-4242-BF72-990E12499883}" dt="2021-05-28T09:38:24.622" v="445" actId="478"/>
          <ac:picMkLst>
            <pc:docMk/>
            <pc:sldMk cId="4109571076" sldId="1137"/>
            <ac:picMk id="17" creationId="{89DC60C6-244E-4ACB-B700-B97FDBDEF64A}"/>
          </ac:picMkLst>
        </pc:picChg>
        <pc:picChg chg="del">
          <ac:chgData name="ALESSI Lorenzo" userId="1ccfa87e-9b04-4c33-8185-ca8f0642b5ea" providerId="ADAL" clId="{8BC143AB-F882-4242-BF72-990E12499883}" dt="2021-05-28T09:38:21.981" v="442" actId="478"/>
          <ac:picMkLst>
            <pc:docMk/>
            <pc:sldMk cId="4109571076" sldId="1137"/>
            <ac:picMk id="18" creationId="{1237584B-6AC5-48A1-B1DE-D0D50D7B9191}"/>
          </ac:picMkLst>
        </pc:picChg>
        <pc:picChg chg="del">
          <ac:chgData name="ALESSI Lorenzo" userId="1ccfa87e-9b04-4c33-8185-ca8f0642b5ea" providerId="ADAL" clId="{8BC143AB-F882-4242-BF72-990E12499883}" dt="2021-05-28T09:38:25.335" v="446" actId="478"/>
          <ac:picMkLst>
            <pc:docMk/>
            <pc:sldMk cId="4109571076" sldId="1137"/>
            <ac:picMk id="23" creationId="{6D16505A-DAC7-4ED4-B0BE-7F95CC4E4977}"/>
          </ac:picMkLst>
        </pc:picChg>
      </pc:sldChg>
      <pc:sldChg chg="modSp mod">
        <pc:chgData name="ALESSI Lorenzo" userId="1ccfa87e-9b04-4c33-8185-ca8f0642b5ea" providerId="ADAL" clId="{8BC143AB-F882-4242-BF72-990E12499883}" dt="2021-05-28T10:21:18.801" v="1731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8BC143AB-F882-4242-BF72-990E12499883}" dt="2021-05-28T10:21:18.801" v="1731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 modAnim">
        <pc:chgData name="ALESSI Lorenzo" userId="1ccfa87e-9b04-4c33-8185-ca8f0642b5ea" providerId="ADAL" clId="{8BC143AB-F882-4242-BF72-990E12499883}" dt="2021-05-28T10:22:13.848" v="1738" actId="255"/>
        <pc:sldMkLst>
          <pc:docMk/>
          <pc:sldMk cId="42823487" sldId="1139"/>
        </pc:sldMkLst>
        <pc:spChg chg="add mod">
          <ac:chgData name="ALESSI Lorenzo" userId="1ccfa87e-9b04-4c33-8185-ca8f0642b5ea" providerId="ADAL" clId="{8BC143AB-F882-4242-BF72-990E12499883}" dt="2021-05-28T10:22:13.848" v="1738" actId="255"/>
          <ac:spMkLst>
            <pc:docMk/>
            <pc:sldMk cId="42823487" sldId="1139"/>
            <ac:spMk id="5" creationId="{F95EFFF8-FF96-42FC-BF4E-7FCD6946C803}"/>
          </ac:spMkLst>
        </pc:spChg>
        <pc:spChg chg="del mod">
          <ac:chgData name="ALESSI Lorenzo" userId="1ccfa87e-9b04-4c33-8185-ca8f0642b5ea" providerId="ADAL" clId="{8BC143AB-F882-4242-BF72-990E12499883}" dt="2021-05-28T10:11:39.430" v="1343" actId="478"/>
          <ac:spMkLst>
            <pc:docMk/>
            <pc:sldMk cId="42823487" sldId="1139"/>
            <ac:spMk id="25" creationId="{9F459709-EF41-432E-8AD1-FF61C6A992A7}"/>
          </ac:spMkLst>
        </pc:spChg>
        <pc:spChg chg="mod">
          <ac:chgData name="ALESSI Lorenzo" userId="1ccfa87e-9b04-4c33-8185-ca8f0642b5ea" providerId="ADAL" clId="{8BC143AB-F882-4242-BF72-990E12499883}" dt="2021-05-28T10:18:58.388" v="1712" actId="20577"/>
          <ac:spMkLst>
            <pc:docMk/>
            <pc:sldMk cId="42823487" sldId="1139"/>
            <ac:spMk id="26" creationId="{A6DD7CE5-B115-4A5E-8C1D-B28E65A6CA28}"/>
          </ac:spMkLst>
        </pc:spChg>
        <pc:picChg chg="add mod">
          <ac:chgData name="ALESSI Lorenzo" userId="1ccfa87e-9b04-4c33-8185-ca8f0642b5ea" providerId="ADAL" clId="{8BC143AB-F882-4242-BF72-990E12499883}" dt="2021-05-28T10:19:05.488" v="1714" actId="1076"/>
          <ac:picMkLst>
            <pc:docMk/>
            <pc:sldMk cId="42823487" sldId="1139"/>
            <ac:picMk id="2" creationId="{4F8BB09F-F7B4-4403-AD25-22CAA6C525BB}"/>
          </ac:picMkLst>
        </pc:picChg>
      </pc:sldChg>
      <pc:sldChg chg="modSp del mod">
        <pc:chgData name="ALESSI Lorenzo" userId="1ccfa87e-9b04-4c33-8185-ca8f0642b5ea" providerId="ADAL" clId="{8BC143AB-F882-4242-BF72-990E12499883}" dt="2021-05-28T10:20:58.163" v="1725" actId="47"/>
        <pc:sldMkLst>
          <pc:docMk/>
          <pc:sldMk cId="3985520131" sldId="1140"/>
        </pc:sldMkLst>
        <pc:spChg chg="mod">
          <ac:chgData name="ALESSI Lorenzo" userId="1ccfa87e-9b04-4c33-8185-ca8f0642b5ea" providerId="ADAL" clId="{8BC143AB-F882-4242-BF72-990E12499883}" dt="2021-05-28T10:19:14.105" v="1724" actId="20577"/>
          <ac:spMkLst>
            <pc:docMk/>
            <pc:sldMk cId="3985520131" sldId="1140"/>
            <ac:spMk id="25" creationId="{9F459709-EF41-432E-8AD1-FF61C6A992A7}"/>
          </ac:spMkLst>
        </pc:spChg>
      </pc:sldChg>
      <pc:sldChg chg="addSp delSp modSp add mod ord">
        <pc:chgData name="ALESSI Lorenzo" userId="1ccfa87e-9b04-4c33-8185-ca8f0642b5ea" providerId="ADAL" clId="{8BC143AB-F882-4242-BF72-990E12499883}" dt="2021-05-28T10:22:00.739" v="1736" actId="14100"/>
        <pc:sldMkLst>
          <pc:docMk/>
          <pc:sldMk cId="1489487832" sldId="1141"/>
        </pc:sldMkLst>
        <pc:spChg chg="mod">
          <ac:chgData name="ALESSI Lorenzo" userId="1ccfa87e-9b04-4c33-8185-ca8f0642b5ea" providerId="ADAL" clId="{8BC143AB-F882-4242-BF72-990E12499883}" dt="2021-05-28T10:01:25.723" v="1110" actId="207"/>
          <ac:spMkLst>
            <pc:docMk/>
            <pc:sldMk cId="1489487832" sldId="1141"/>
            <ac:spMk id="2" creationId="{18937BC5-C584-465A-8AE4-656A95DE8C5D}"/>
          </ac:spMkLst>
        </pc:spChg>
        <pc:spChg chg="add mod">
          <ac:chgData name="ALESSI Lorenzo" userId="1ccfa87e-9b04-4c33-8185-ca8f0642b5ea" providerId="ADAL" clId="{8BC143AB-F882-4242-BF72-990E12499883}" dt="2021-05-28T10:01:33.883" v="1112" actId="108"/>
          <ac:spMkLst>
            <pc:docMk/>
            <pc:sldMk cId="1489487832" sldId="1141"/>
            <ac:spMk id="4" creationId="{3B1F0516-C2BE-4A07-B2E0-CAF297A6FDF0}"/>
          </ac:spMkLst>
        </pc:spChg>
        <pc:spChg chg="mod">
          <ac:chgData name="ALESSI Lorenzo" userId="1ccfa87e-9b04-4c33-8185-ca8f0642b5ea" providerId="ADAL" clId="{8BC143AB-F882-4242-BF72-990E12499883}" dt="2021-05-28T10:22:00.739" v="1736" actId="14100"/>
          <ac:spMkLst>
            <pc:docMk/>
            <pc:sldMk cId="1489487832" sldId="1141"/>
            <ac:spMk id="6" creationId="{A468E2BF-34D5-4846-8668-8D349860369A}"/>
          </ac:spMkLst>
        </pc:spChg>
        <pc:spChg chg="del">
          <ac:chgData name="ALESSI Lorenzo" userId="1ccfa87e-9b04-4c33-8185-ca8f0642b5ea" providerId="ADAL" clId="{8BC143AB-F882-4242-BF72-990E12499883}" dt="2021-05-28T09:57:00.408" v="1046" actId="478"/>
          <ac:spMkLst>
            <pc:docMk/>
            <pc:sldMk cId="1489487832" sldId="1141"/>
            <ac:spMk id="10" creationId="{AC740B99-BE4B-4900-A48F-9CF3102246B1}"/>
          </ac:spMkLst>
        </pc:spChg>
        <pc:spChg chg="add mod">
          <ac:chgData name="ALESSI Lorenzo" userId="1ccfa87e-9b04-4c33-8185-ca8f0642b5ea" providerId="ADAL" clId="{8BC143AB-F882-4242-BF72-990E12499883}" dt="2021-05-28T10:00:46.874" v="1102" actId="14100"/>
          <ac:spMkLst>
            <pc:docMk/>
            <pc:sldMk cId="1489487832" sldId="1141"/>
            <ac:spMk id="11" creationId="{E88525D8-789D-4914-9752-2C1993DAB43D}"/>
          </ac:spMkLst>
        </pc:spChg>
        <pc:spChg chg="del mod">
          <ac:chgData name="ALESSI Lorenzo" userId="1ccfa87e-9b04-4c33-8185-ca8f0642b5ea" providerId="ADAL" clId="{8BC143AB-F882-4242-BF72-990E12499883}" dt="2021-05-28T09:56:58.828" v="1045" actId="478"/>
          <ac:spMkLst>
            <pc:docMk/>
            <pc:sldMk cId="1489487832" sldId="1141"/>
            <ac:spMk id="13" creationId="{AAC0A2CE-18E0-6B4B-8D9B-40242CD52B78}"/>
          </ac:spMkLst>
        </pc:spChg>
        <pc:picChg chg="del mod">
          <ac:chgData name="ALESSI Lorenzo" userId="1ccfa87e-9b04-4c33-8185-ca8f0642b5ea" providerId="ADAL" clId="{8BC143AB-F882-4242-BF72-990E12499883}" dt="2021-05-28T09:57:06.229" v="1047" actId="478"/>
          <ac:picMkLst>
            <pc:docMk/>
            <pc:sldMk cId="1489487832" sldId="1141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8BC143AB-F882-4242-BF72-990E12499883}" dt="2021-05-28T10:01:01.427" v="1105" actId="1076"/>
          <ac:picMkLst>
            <pc:docMk/>
            <pc:sldMk cId="1489487832" sldId="1141"/>
            <ac:picMk id="5" creationId="{6E30F4E1-F2FE-4C0C-BE3C-6BDDBB706476}"/>
          </ac:picMkLst>
        </pc:picChg>
        <pc:picChg chg="add mod">
          <ac:chgData name="ALESSI Lorenzo" userId="1ccfa87e-9b04-4c33-8185-ca8f0642b5ea" providerId="ADAL" clId="{8BC143AB-F882-4242-BF72-990E12499883}" dt="2021-05-28T10:00:55.001" v="1103" actId="1076"/>
          <ac:picMkLst>
            <pc:docMk/>
            <pc:sldMk cId="1489487832" sldId="1141"/>
            <ac:picMk id="9" creationId="{4B1A4B2F-B35D-4EAA-A0A1-204BB1BD3E37}"/>
          </ac:picMkLst>
        </pc:picChg>
      </pc:sldChg>
      <pc:sldChg chg="addSp delSp modSp add del mod ord">
        <pc:chgData name="ALESSI Lorenzo" userId="1ccfa87e-9b04-4c33-8185-ca8f0642b5ea" providerId="ADAL" clId="{8BC143AB-F882-4242-BF72-990E12499883}" dt="2021-05-28T10:01:45.723" v="1114" actId="47"/>
        <pc:sldMkLst>
          <pc:docMk/>
          <pc:sldMk cId="2120609362" sldId="1142"/>
        </pc:sldMkLst>
        <pc:spChg chg="del">
          <ac:chgData name="ALESSI Lorenzo" userId="1ccfa87e-9b04-4c33-8185-ca8f0642b5ea" providerId="ADAL" clId="{8BC143AB-F882-4242-BF72-990E12499883}" dt="2021-05-28T09:47:28.696" v="953" actId="478"/>
          <ac:spMkLst>
            <pc:docMk/>
            <pc:sldMk cId="2120609362" sldId="1142"/>
            <ac:spMk id="2" creationId="{18937BC5-C584-465A-8AE4-656A95DE8C5D}"/>
          </ac:spMkLst>
        </pc:spChg>
        <pc:spChg chg="add del mod">
          <ac:chgData name="ALESSI Lorenzo" userId="1ccfa87e-9b04-4c33-8185-ca8f0642b5ea" providerId="ADAL" clId="{8BC143AB-F882-4242-BF72-990E12499883}" dt="2021-05-28T09:57:12.780" v="1048" actId="21"/>
          <ac:spMkLst>
            <pc:docMk/>
            <pc:sldMk cId="2120609362" sldId="1142"/>
            <ac:spMk id="5" creationId="{59EC4C6E-1934-486F-A6DD-DE78E882B589}"/>
          </ac:spMkLst>
        </pc:spChg>
        <pc:spChg chg="del">
          <ac:chgData name="ALESSI Lorenzo" userId="1ccfa87e-9b04-4c33-8185-ca8f0642b5ea" providerId="ADAL" clId="{8BC143AB-F882-4242-BF72-990E12499883}" dt="2021-05-28T09:47:31.888" v="955" actId="478"/>
          <ac:spMkLst>
            <pc:docMk/>
            <pc:sldMk cId="2120609362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8BC143AB-F882-4242-BF72-990E12499883}" dt="2021-05-28T09:47:30.158" v="954" actId="478"/>
          <ac:spMkLst>
            <pc:docMk/>
            <pc:sldMk cId="2120609362" sldId="1142"/>
            <ac:spMk id="13" creationId="{AAC0A2CE-18E0-6B4B-8D9B-40242CD52B78}"/>
          </ac:spMkLst>
        </pc:spChg>
        <pc:picChg chg="del">
          <ac:chgData name="ALESSI Lorenzo" userId="1ccfa87e-9b04-4c33-8185-ca8f0642b5ea" providerId="ADAL" clId="{8BC143AB-F882-4242-BF72-990E12499883}" dt="2021-05-28T09:47:27.361" v="952" actId="478"/>
          <ac:picMkLst>
            <pc:docMk/>
            <pc:sldMk cId="2120609362" sldId="1142"/>
            <ac:picMk id="3" creationId="{0674F098-8E32-46DF-8B28-488BAB9B1868}"/>
          </ac:picMkLst>
        </pc:picChg>
        <pc:picChg chg="add del mod modCrop">
          <ac:chgData name="ALESSI Lorenzo" userId="1ccfa87e-9b04-4c33-8185-ca8f0642b5ea" providerId="ADAL" clId="{8BC143AB-F882-4242-BF72-990E12499883}" dt="2021-05-28T09:57:12.780" v="1048" actId="21"/>
          <ac:picMkLst>
            <pc:docMk/>
            <pc:sldMk cId="2120609362" sldId="1142"/>
            <ac:picMk id="4" creationId="{45807C70-6B2C-41A5-8EF2-2689ED44FB06}"/>
          </ac:picMkLst>
        </pc:picChg>
        <pc:picChg chg="add mod">
          <ac:chgData name="ALESSI Lorenzo" userId="1ccfa87e-9b04-4c33-8185-ca8f0642b5ea" providerId="ADAL" clId="{8BC143AB-F882-4242-BF72-990E12499883}" dt="2021-05-28T10:00:25.992" v="1097"/>
          <ac:picMkLst>
            <pc:docMk/>
            <pc:sldMk cId="2120609362" sldId="1142"/>
            <ac:picMk id="11" creationId="{76D0632B-5596-412B-9801-E195D0E0DB4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6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5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4" y="2387929"/>
            <a:ext cx="3416828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4: </a:t>
            </a:r>
            <a:r>
              <a:rPr lang="es-ES" sz="4800" b="1" dirty="0"/>
              <a:t> </a:t>
            </a:r>
            <a:r>
              <a:rPr lang="fr-FR" sz="3600" b="1" dirty="0"/>
              <a:t>Reporting et débriefing </a:t>
            </a:r>
            <a:r>
              <a:rPr lang="fr-FR" sz="3600" b="1" dirty="0" err="1"/>
              <a:t>HiPo</a:t>
            </a:r>
            <a:endParaRPr lang="es-ES" sz="3600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095615" y="4942982"/>
            <a:ext cx="10000770" cy="1664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095615" y="4976443"/>
            <a:ext cx="10159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Tout commence par la question: </a:t>
            </a:r>
            <a:r>
              <a:rPr lang="fr-FR" sz="2000" b="1" dirty="0"/>
              <a:t>«savons-nous reconnaître un événement à haut potentiel?»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Les événements à haut potentiel doivent être traités comme des accidents majeurs ou mortels: enquête, débriefing avec la direction et déploiement d'actions correctives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527321" y="414261"/>
            <a:ext cx="75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Qu'est-ce qu'un événement à haut potentiel (</a:t>
            </a:r>
            <a:r>
              <a:rPr lang="fr-FR" sz="28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HiPo</a:t>
            </a:r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)?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58364" y="1670808"/>
            <a:ext cx="603763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4489"/>
                </a:solidFill>
              </a:rPr>
              <a:t>Les « presqu’accidents à haut potentiel » sont des évènements qui ont la sévérité potentielle pour causer une invalidité permanente ou la mort. </a:t>
            </a:r>
          </a:p>
          <a:p>
            <a:endParaRPr lang="fr-FR" i="1" dirty="0">
              <a:solidFill>
                <a:srgbClr val="004489"/>
              </a:solidFill>
            </a:endParaRPr>
          </a:p>
          <a:p>
            <a:r>
              <a:rPr lang="fr-FR" i="1" dirty="0">
                <a:solidFill>
                  <a:srgbClr val="004489"/>
                </a:solidFill>
              </a:rPr>
              <a:t>Exemple : contact avec des réseaux électriques enterrés lors de l’excavation d’une fosse sans conséquence pour le travailleur</a:t>
            </a:r>
            <a:r>
              <a:rPr lang="fr-FR" dirty="0">
                <a:solidFill>
                  <a:srgbClr val="004489"/>
                </a:solidFill>
              </a:rPr>
              <a:t>.</a:t>
            </a:r>
          </a:p>
          <a:p>
            <a:pPr algn="just"/>
            <a:endParaRPr lang="fr-FR" sz="1400" dirty="0">
              <a:solidFill>
                <a:srgbClr val="00448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74F098-8E32-46DF-8B28-488BAB9B18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7" t="7533" r="28910" b="12907"/>
          <a:stretch/>
        </p:blipFill>
        <p:spPr>
          <a:xfrm>
            <a:off x="6300281" y="1721011"/>
            <a:ext cx="3888170" cy="26338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D88C93-E4B8-46B3-A413-866D766AB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06" b="5850"/>
          <a:stretch/>
        </p:blipFill>
        <p:spPr>
          <a:xfrm>
            <a:off x="186240" y="349515"/>
            <a:ext cx="1853575" cy="11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16731" y="1516361"/>
            <a:ext cx="10009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448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rgbClr val="00448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plupart de nos événements à haut potentiel sont PRESQU’ ACCIDENTS ... personne n'est blessé mais cela aurait pu être pire ...</a:t>
            </a:r>
            <a:endParaRPr lang="fr-FR" sz="4000" dirty="0">
              <a:solidFill>
                <a:srgbClr val="004489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1A4B2F-B35D-4EAA-A0A1-204BB1BD3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40" t="21702" r="23724" b="29362"/>
          <a:stretch/>
        </p:blipFill>
        <p:spPr>
          <a:xfrm>
            <a:off x="2600410" y="2965573"/>
            <a:ext cx="6364709" cy="3805587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88525D8-789D-4914-9752-2C1993DAB43D}"/>
              </a:ext>
            </a:extLst>
          </p:cNvPr>
          <p:cNvSpPr/>
          <p:nvPr/>
        </p:nvSpPr>
        <p:spPr>
          <a:xfrm>
            <a:off x="5496127" y="3004418"/>
            <a:ext cx="2106083" cy="3748650"/>
          </a:xfrm>
          <a:prstGeom prst="ellipse">
            <a:avLst/>
          </a:prstGeom>
          <a:noFill/>
          <a:ln w="38100">
            <a:solidFill>
              <a:srgbClr val="D71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1F0516-C2BE-4A07-B2E0-CAF297A6FDF0}"/>
              </a:ext>
            </a:extLst>
          </p:cNvPr>
          <p:cNvSpPr/>
          <p:nvPr/>
        </p:nvSpPr>
        <p:spPr>
          <a:xfrm>
            <a:off x="1323168" y="2419643"/>
            <a:ext cx="9556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Calibri" panose="020F0502020204030204" pitchFamily="34" charset="0"/>
              </a:rPr>
              <a:t>C'EST UNE LEÇON GRATUITE pour améliorer la sécurité!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30F4E1-F2FE-4C0C-BE3C-6BDDBB7064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06" b="5850"/>
          <a:stretch/>
        </p:blipFill>
        <p:spPr>
          <a:xfrm>
            <a:off x="368072" y="455879"/>
            <a:ext cx="1671743" cy="9978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0D9DEF-9BF9-45BB-9AAD-EF86F3D1C9E3}"/>
              </a:ext>
            </a:extLst>
          </p:cNvPr>
          <p:cNvSpPr txBox="1"/>
          <p:nvPr/>
        </p:nvSpPr>
        <p:spPr>
          <a:xfrm>
            <a:off x="2527321" y="414261"/>
            <a:ext cx="75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Qu'est-ce qu'un événement à haut potentiel (</a:t>
            </a:r>
            <a:r>
              <a:rPr lang="fr-FR" sz="28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HiPo</a:t>
            </a:r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148948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E8F142F-BD30-4B6D-A7FF-1D3329B6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38" y="397190"/>
            <a:ext cx="5180038" cy="385103"/>
          </a:xfrm>
        </p:spPr>
        <p:txBody>
          <a:bodyPr/>
          <a:lstStyle/>
          <a:p>
            <a:r>
              <a:rPr lang="fr-FR" sz="2800" b="1" dirty="0" err="1">
                <a:latin typeface="VinciSans" panose="02000000000000000000" pitchFamily="2" charset="0"/>
                <a:ea typeface="+mn-ea"/>
                <a:cs typeface="+mn-cs"/>
              </a:rPr>
              <a:t>HiPo</a:t>
            </a:r>
            <a:r>
              <a:rPr lang="fr-FR" sz="2800" b="1" dirty="0">
                <a:latin typeface="VinciSans" panose="02000000000000000000" pitchFamily="2" charset="0"/>
                <a:ea typeface="+mn-ea"/>
                <a:cs typeface="+mn-cs"/>
              </a:rPr>
              <a:t> </a:t>
            </a:r>
            <a:r>
              <a:rPr lang="fr-FR" sz="2800" b="1" dirty="0" err="1">
                <a:latin typeface="VinciSans" panose="02000000000000000000" pitchFamily="2" charset="0"/>
                <a:ea typeface="+mn-ea"/>
                <a:cs typeface="+mn-cs"/>
              </a:rPr>
              <a:t>Reporting</a:t>
            </a:r>
            <a:r>
              <a:rPr lang="fr-FR" sz="2800" b="1" dirty="0">
                <a:latin typeface="VinciSans" panose="02000000000000000000" pitchFamily="2" charset="0"/>
                <a:ea typeface="+mn-ea"/>
                <a:cs typeface="+mn-cs"/>
              </a:rPr>
              <a:t> &amp; Debriefing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24EFD1-4EDD-47EC-9C40-BB9960782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5" t="18250" r="20850" b="13655"/>
          <a:stretch/>
        </p:blipFill>
        <p:spPr>
          <a:xfrm>
            <a:off x="186003" y="4286695"/>
            <a:ext cx="2824149" cy="23175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2372E3-74C1-4347-BFB2-A26679CB6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5" t="6241" b="12057"/>
          <a:stretch/>
        </p:blipFill>
        <p:spPr>
          <a:xfrm>
            <a:off x="3173578" y="4521164"/>
            <a:ext cx="4286769" cy="2083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126263-7CDF-4B78-BA31-0BB08F517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6" t="6951" r="5053" b="11915"/>
          <a:stretch/>
        </p:blipFill>
        <p:spPr>
          <a:xfrm>
            <a:off x="7551139" y="4286695"/>
            <a:ext cx="4550069" cy="23175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1028F3-1CBA-4458-8E5A-0A6301D93FE7}"/>
              </a:ext>
            </a:extLst>
          </p:cNvPr>
          <p:cNvSpPr/>
          <p:nvPr/>
        </p:nvSpPr>
        <p:spPr>
          <a:xfrm>
            <a:off x="88726" y="1497260"/>
            <a:ext cx="101447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4489"/>
                </a:solidFill>
              </a:rPr>
              <a:t>Face à un événement </a:t>
            </a:r>
            <a:r>
              <a:rPr lang="fr-FR" sz="2000" dirty="0" err="1">
                <a:solidFill>
                  <a:srgbClr val="004489"/>
                </a:solidFill>
              </a:rPr>
              <a:t>HiPo</a:t>
            </a:r>
            <a:r>
              <a:rPr lang="fr-FR" sz="2000" dirty="0">
                <a:solidFill>
                  <a:srgbClr val="004489"/>
                </a:solidFill>
              </a:rPr>
              <a:t>, ne passez pas devant: </a:t>
            </a:r>
            <a:r>
              <a:rPr lang="fr-FR" sz="2000" b="1" dirty="0">
                <a:solidFill>
                  <a:srgbClr val="004489"/>
                </a:solidFill>
              </a:rPr>
              <a:t>signalez-le à votre superviseur!</a:t>
            </a:r>
          </a:p>
          <a:p>
            <a:endParaRPr lang="fr-FR" sz="2000" dirty="0">
              <a:solidFill>
                <a:srgbClr val="00448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4489"/>
                </a:solidFill>
              </a:rPr>
              <a:t>Chaque salarié a </a:t>
            </a:r>
            <a:r>
              <a:rPr lang="fr-FR" sz="2000" b="1" dirty="0">
                <a:solidFill>
                  <a:srgbClr val="004489"/>
                </a:solidFill>
              </a:rPr>
              <a:t>le droit et le devoir d'arrêter de travailler </a:t>
            </a:r>
            <a:r>
              <a:rPr lang="fr-FR" sz="2000" dirty="0">
                <a:solidFill>
                  <a:srgbClr val="004489"/>
                </a:solidFill>
              </a:rPr>
              <a:t>et de signaler un événement </a:t>
            </a:r>
            <a:r>
              <a:rPr lang="fr-FR" sz="2000" dirty="0" err="1">
                <a:solidFill>
                  <a:srgbClr val="004489"/>
                </a:solidFill>
              </a:rPr>
              <a:t>HiPo</a:t>
            </a:r>
            <a:endParaRPr lang="fr-FR" sz="2000" dirty="0">
              <a:solidFill>
                <a:srgbClr val="00448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00448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4489"/>
                </a:solidFill>
              </a:rPr>
              <a:t>Le superviseur ou le responsable du site lancera l'enquête avec la direction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00448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4489"/>
                </a:solidFill>
              </a:rPr>
              <a:t>Un débriefing sera effectué</a:t>
            </a:r>
            <a:r>
              <a:rPr lang="fr-FR" sz="2000" dirty="0">
                <a:solidFill>
                  <a:srgbClr val="004489"/>
                </a:solidFill>
              </a:rPr>
              <a:t>: réunion de revue de l'enquête et actions correctives</a:t>
            </a:r>
          </a:p>
        </p:txBody>
      </p:sp>
    </p:spTree>
    <p:extLst>
      <p:ext uri="{BB962C8B-B14F-4D97-AF65-F5344CB8AC3E}">
        <p14:creationId xmlns:p14="http://schemas.microsoft.com/office/powerpoint/2010/main" val="410957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D7CE5-B115-4A5E-8C1D-B28E65A6CA28}"/>
              </a:ext>
            </a:extLst>
          </p:cNvPr>
          <p:cNvSpPr txBox="1"/>
          <p:nvPr/>
        </p:nvSpPr>
        <p:spPr>
          <a:xfrm>
            <a:off x="0" y="1348937"/>
            <a:ext cx="118099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rgbClr val="004489"/>
                </a:solidFill>
                <a:latin typeface="Calibri" panose="020F0502020204030204" pitchFamily="34" charset="0"/>
              </a:rPr>
              <a:t>Nous avons besoin de </a:t>
            </a:r>
            <a:r>
              <a:rPr lang="fr-FR" sz="2200" b="1" dirty="0">
                <a:solidFill>
                  <a:srgbClr val="004489"/>
                </a:solidFill>
                <a:latin typeface="Calibri" panose="020F0502020204030204" pitchFamily="34" charset="0"/>
              </a:rPr>
              <a:t>VOUS</a:t>
            </a:r>
            <a:r>
              <a:rPr lang="fr-FR" sz="2200" dirty="0">
                <a:solidFill>
                  <a:srgbClr val="004489"/>
                </a:solidFill>
                <a:latin typeface="Calibri" panose="020F0502020204030204" pitchFamily="34" charset="0"/>
              </a:rPr>
              <a:t> pour reconnaître et signaler un </a:t>
            </a:r>
            <a:r>
              <a:rPr lang="fr-FR" sz="2200" dirty="0" err="1">
                <a:solidFill>
                  <a:srgbClr val="004489"/>
                </a:solidFill>
                <a:latin typeface="Calibri" panose="020F0502020204030204" pitchFamily="34" charset="0"/>
              </a:rPr>
              <a:t>HiPo</a:t>
            </a:r>
            <a:r>
              <a:rPr lang="fr-FR" sz="2200" dirty="0">
                <a:solidFill>
                  <a:srgbClr val="004489"/>
                </a:solidFill>
                <a:latin typeface="Calibri" panose="020F0502020204030204" pitchFamily="34" charset="0"/>
              </a:rPr>
              <a:t>!</a:t>
            </a:r>
          </a:p>
          <a:p>
            <a:pPr algn="ctr"/>
            <a:r>
              <a:rPr lang="fr-FR" sz="2200" b="1" dirty="0">
                <a:solidFill>
                  <a:srgbClr val="004489"/>
                </a:solidFill>
                <a:latin typeface="Calibri" panose="020F0502020204030204" pitchFamily="34" charset="0"/>
              </a:rPr>
              <a:t>La transparence et une communication ouverte </a:t>
            </a:r>
            <a:r>
              <a:rPr lang="fr-FR" sz="2200" dirty="0">
                <a:solidFill>
                  <a:srgbClr val="004489"/>
                </a:solidFill>
                <a:latin typeface="Calibri" panose="020F0502020204030204" pitchFamily="34" charset="0"/>
              </a:rPr>
              <a:t>sont des éléments clés</a:t>
            </a:r>
          </a:p>
          <a:p>
            <a:pPr algn="ctr"/>
            <a:endParaRPr lang="fr-FR" sz="2200" dirty="0">
              <a:solidFill>
                <a:srgbClr val="004489"/>
              </a:solidFill>
              <a:latin typeface="Calibri" panose="020F0502020204030204" pitchFamily="34" charset="0"/>
            </a:endParaRPr>
          </a:p>
          <a:p>
            <a:r>
              <a:rPr lang="fr-FR" sz="2200" dirty="0">
                <a:solidFill>
                  <a:srgbClr val="004489"/>
                </a:solidFill>
                <a:latin typeface="Calibri" panose="020F0502020204030204" pitchFamily="34" charset="0"/>
              </a:rPr>
              <a:t>Le but principal du débriefing est de valider que les actions correctives sont adéquates pour éviter la récurrence</a:t>
            </a:r>
            <a:endParaRPr lang="fr-FR" sz="22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95EFFF8-FF96-42FC-BF4E-7FCD6946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62" y="453899"/>
            <a:ext cx="5180038" cy="385103"/>
          </a:xfrm>
        </p:spPr>
        <p:txBody>
          <a:bodyPr/>
          <a:lstStyle/>
          <a:p>
            <a:r>
              <a:rPr lang="fr-FR" sz="2800" b="1" dirty="0" err="1">
                <a:latin typeface="VinciSans" panose="02000000000000000000" pitchFamily="2" charset="0"/>
                <a:ea typeface="+mn-ea"/>
                <a:cs typeface="+mn-cs"/>
              </a:rPr>
              <a:t>HiPo</a:t>
            </a:r>
            <a:r>
              <a:rPr lang="fr-FR" sz="2800" b="1" dirty="0">
                <a:latin typeface="VinciSans" panose="02000000000000000000" pitchFamily="2" charset="0"/>
                <a:ea typeface="+mn-ea"/>
                <a:cs typeface="+mn-cs"/>
              </a:rPr>
              <a:t> </a:t>
            </a:r>
            <a:r>
              <a:rPr lang="fr-FR" sz="2800" b="1" dirty="0" err="1">
                <a:latin typeface="VinciSans" panose="02000000000000000000" pitchFamily="2" charset="0"/>
                <a:ea typeface="+mn-ea"/>
                <a:cs typeface="+mn-cs"/>
              </a:rPr>
              <a:t>Reporting</a:t>
            </a:r>
            <a:r>
              <a:rPr lang="fr-FR" sz="2800" b="1" dirty="0">
                <a:latin typeface="VinciSans" panose="02000000000000000000" pitchFamily="2" charset="0"/>
                <a:ea typeface="+mn-ea"/>
                <a:cs typeface="+mn-cs"/>
              </a:rPr>
              <a:t> &amp; Debriefing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8BB09F-F7B4-4403-AD25-22CAA6C52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92" y="3429000"/>
            <a:ext cx="11420452" cy="33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255</Words>
  <Application>Microsoft Office PowerPoint</Application>
  <PresentationFormat>Grand écran</PresentationFormat>
  <Paragraphs>33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8" baseType="lpstr">
      <vt:lpstr>Vinci Sans</vt:lpstr>
      <vt:lpstr>Calibri Light</vt:lpstr>
      <vt:lpstr>Vinci Sans Black</vt:lpstr>
      <vt:lpstr>Vinci Sans Medium</vt:lpstr>
      <vt:lpstr>Vinci Sans Extra Light</vt:lpstr>
      <vt:lpstr>Calibri</vt:lpstr>
      <vt:lpstr>Times New Roman</vt:lpstr>
      <vt:lpstr>Vinci Sans Light</vt:lpstr>
      <vt:lpstr>VinciSans</vt:lpstr>
      <vt:lpstr>Arial</vt:lpstr>
      <vt:lpstr>Wingdings</vt:lpstr>
      <vt:lpstr>Office Theme</vt:lpstr>
      <vt:lpstr>Conception personnalisée</vt:lpstr>
      <vt:lpstr>Présentation PowerPoint</vt:lpstr>
      <vt:lpstr>Présentation PowerPoint</vt:lpstr>
      <vt:lpstr>Présentation PowerPoint</vt:lpstr>
      <vt:lpstr>HiPo Reporting &amp; Debriefing</vt:lpstr>
      <vt:lpstr>HiPo Reporting &amp; Debriefing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164</cp:revision>
  <cp:lastPrinted>2020-08-24T05:53:21Z</cp:lastPrinted>
  <dcterms:created xsi:type="dcterms:W3CDTF">2020-01-10T10:11:38Z</dcterms:created>
  <dcterms:modified xsi:type="dcterms:W3CDTF">2021-05-28T11:09:36Z</dcterms:modified>
</cp:coreProperties>
</file>