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89" r:id="rId2"/>
  </p:sldMasterIdLst>
  <p:notesMasterIdLst>
    <p:notesMasterId r:id="rId8"/>
  </p:notesMasterIdLst>
  <p:handoutMasterIdLst>
    <p:handoutMasterId r:id="rId9"/>
  </p:handoutMasterIdLst>
  <p:sldIdLst>
    <p:sldId id="1138" r:id="rId3"/>
    <p:sldId id="1104" r:id="rId4"/>
    <p:sldId id="1137" r:id="rId5"/>
    <p:sldId id="1141" r:id="rId6"/>
    <p:sldId id="1140" r:id="rId7"/>
  </p:sldIdLst>
  <p:sldSz cx="12192000" cy="6858000"/>
  <p:notesSz cx="6811963" cy="9942513"/>
  <p:embeddedFontLst>
    <p:embeddedFont>
      <p:font typeface="Calibri" panose="020F0502020204030204" pitchFamily="34" charset="0"/>
      <p:regular r:id="rId10"/>
      <p:bold r:id="rId10"/>
      <p:italic r:id="rId10"/>
      <p:boldItalic r:id="rId10"/>
    </p:embeddedFont>
    <p:embeddedFont>
      <p:font typeface="Calibri Light" panose="020F0302020204030204" pitchFamily="34" charset="0"/>
      <p:regular r:id="rId10"/>
      <p:italic r:id="rId10"/>
    </p:embeddedFont>
    <p:embeddedFont>
      <p:font typeface="Vinci Sans" panose="02000000000000000000" pitchFamily="2" charset="0"/>
      <p:regular r:id="rId10"/>
      <p:bold r:id="rId10"/>
      <p:italic r:id="rId10"/>
      <p:boldItalic r:id="rId10"/>
    </p:embeddedFont>
    <p:embeddedFont>
      <p:font typeface="Vinci Sans Black" panose="02000000000000000000" pitchFamily="2" charset="0"/>
      <p:bold r:id="rId10"/>
    </p:embeddedFont>
    <p:embeddedFont>
      <p:font typeface="Vinci Sans Extra Light" panose="02000000000000000000" pitchFamily="2" charset="0"/>
      <p:regular r:id="rId10"/>
    </p:embeddedFont>
    <p:embeddedFont>
      <p:font typeface="Vinci Sans Light" panose="02000000000000000000" pitchFamily="2" charset="0"/>
      <p:regular r:id="rId10"/>
      <p:italic r:id="rId10"/>
    </p:embeddedFont>
    <p:embeddedFont>
      <p:font typeface="Vinci Sans Medium" panose="02000000000000000000" pitchFamily="2" charset="0"/>
      <p:regular r:id="rId10"/>
    </p:embeddedFont>
    <p:embeddedFont>
      <p:font typeface="VinciSans" panose="02000000000000000000" pitchFamily="2" charset="0"/>
      <p:regular r:id="rId1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SSI Lorenzo" initials="AL" lastIdx="1" clrIdx="0">
    <p:extLst>
      <p:ext uri="{19B8F6BF-5375-455C-9EA6-DF929625EA0E}">
        <p15:presenceInfo xmlns:p15="http://schemas.microsoft.com/office/powerpoint/2012/main" userId="S::lorenzo.alessi@vinci-construction.com::1ccfa87e-9b04-4c33-8185-ca8f0642b5e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489"/>
    <a:srgbClr val="D71C2D"/>
    <a:srgbClr val="489CCF"/>
    <a:srgbClr val="6C92B8"/>
    <a:srgbClr val="00599B"/>
    <a:srgbClr val="117DB8"/>
    <a:srgbClr val="00487E"/>
    <a:srgbClr val="0024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6259" autoAdjust="0"/>
  </p:normalViewPr>
  <p:slideViewPr>
    <p:cSldViewPr snapToGrid="0">
      <p:cViewPr varScale="1">
        <p:scale>
          <a:sx n="98" d="100"/>
          <a:sy n="98" d="100"/>
        </p:scale>
        <p:origin x="132" y="90"/>
      </p:cViewPr>
      <p:guideLst/>
    </p:cSldViewPr>
  </p:slideViewPr>
  <p:notesTextViewPr>
    <p:cViewPr>
      <p:scale>
        <a:sx n="1" d="1"/>
        <a:sy n="1" d="1"/>
      </p:scale>
      <p:origin x="0" y="0"/>
    </p:cViewPr>
  </p:notesTextViewPr>
  <p:notesViewPr>
    <p:cSldViewPr snapToGrid="0">
      <p:cViewPr varScale="1">
        <p:scale>
          <a:sx n="87" d="100"/>
          <a:sy n="87" d="100"/>
        </p:scale>
        <p:origin x="3840"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font" Target="NULL"/><Relationship Id="rId4" Type="http://schemas.openxmlformats.org/officeDocument/2006/relationships/slide" Target="slides/slide2.xml"/><Relationship Id="rId9" Type="http://schemas.openxmlformats.org/officeDocument/2006/relationships/handoutMaster" Target="handoutMasters/handoutMaster1.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51851" cy="49885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8536" y="0"/>
            <a:ext cx="2951851" cy="498852"/>
          </a:xfrm>
          <a:prstGeom prst="rect">
            <a:avLst/>
          </a:prstGeom>
        </p:spPr>
        <p:txBody>
          <a:bodyPr vert="horz" lIns="91440" tIns="45720" rIns="91440" bIns="45720" rtlCol="0"/>
          <a:lstStyle>
            <a:lvl1pPr algn="r">
              <a:defRPr sz="1200"/>
            </a:lvl1pPr>
          </a:lstStyle>
          <a:p>
            <a:fld id="{177F381C-AA57-4B64-8494-48A375B4D9F5}" type="datetimeFigureOut">
              <a:rPr lang="fr-FR" smtClean="0"/>
              <a:t>15/03/2021</a:t>
            </a:fld>
            <a:endParaRPr lang="fr-FR"/>
          </a:p>
        </p:txBody>
      </p:sp>
      <p:sp>
        <p:nvSpPr>
          <p:cNvPr id="4" name="Espace réservé du pied de page 3"/>
          <p:cNvSpPr>
            <a:spLocks noGrp="1"/>
          </p:cNvSpPr>
          <p:nvPr>
            <p:ph type="ftr" sz="quarter" idx="2"/>
          </p:nvPr>
        </p:nvSpPr>
        <p:spPr>
          <a:xfrm>
            <a:off x="0" y="9443662"/>
            <a:ext cx="2951851" cy="498851"/>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8536" y="9443662"/>
            <a:ext cx="2951851" cy="498851"/>
          </a:xfrm>
          <a:prstGeom prst="rect">
            <a:avLst/>
          </a:prstGeom>
        </p:spPr>
        <p:txBody>
          <a:bodyPr vert="horz" lIns="91440" tIns="45720" rIns="91440" bIns="45720" rtlCol="0" anchor="b"/>
          <a:lstStyle>
            <a:lvl1pPr algn="r">
              <a:defRPr sz="1200"/>
            </a:lvl1pPr>
          </a:lstStyle>
          <a:p>
            <a:fld id="{BB41E2B9-0D44-4107-B75E-0C5DBE74A922}" type="slidenum">
              <a:rPr lang="fr-FR" smtClean="0"/>
              <a:t>‹N°›</a:t>
            </a:fld>
            <a:endParaRPr lang="fr-FR"/>
          </a:p>
        </p:txBody>
      </p:sp>
    </p:spTree>
    <p:extLst>
      <p:ext uri="{BB962C8B-B14F-4D97-AF65-F5344CB8AC3E}">
        <p14:creationId xmlns:p14="http://schemas.microsoft.com/office/powerpoint/2010/main" val="11719059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51851" cy="498852"/>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58536" y="0"/>
            <a:ext cx="2951851" cy="498852"/>
          </a:xfrm>
          <a:prstGeom prst="rect">
            <a:avLst/>
          </a:prstGeom>
        </p:spPr>
        <p:txBody>
          <a:bodyPr vert="horz" lIns="91440" tIns="45720" rIns="91440" bIns="45720" rtlCol="0"/>
          <a:lstStyle>
            <a:lvl1pPr algn="r">
              <a:defRPr sz="1200"/>
            </a:lvl1pPr>
          </a:lstStyle>
          <a:p>
            <a:fld id="{8D2A7268-D803-4D8B-8ACD-EC41E5152978}" type="datetimeFigureOut">
              <a:rPr lang="en-US" smtClean="0"/>
              <a:t>3/15/2021</a:t>
            </a:fld>
            <a:endParaRPr lang="en-US"/>
          </a:p>
        </p:txBody>
      </p:sp>
      <p:sp>
        <p:nvSpPr>
          <p:cNvPr id="4" name="Espace réservé de l'image des diapositives 3"/>
          <p:cNvSpPr>
            <a:spLocks noGrp="1" noRot="1" noChangeAspect="1"/>
          </p:cNvSpPr>
          <p:nvPr>
            <p:ph type="sldImg" idx="2"/>
          </p:nvPr>
        </p:nvSpPr>
        <p:spPr>
          <a:xfrm>
            <a:off x="423863" y="1243013"/>
            <a:ext cx="5964237" cy="3355975"/>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notes 4"/>
          <p:cNvSpPr>
            <a:spLocks noGrp="1"/>
          </p:cNvSpPr>
          <p:nvPr>
            <p:ph type="body" sz="quarter" idx="3"/>
          </p:nvPr>
        </p:nvSpPr>
        <p:spPr>
          <a:xfrm>
            <a:off x="681197" y="4784835"/>
            <a:ext cx="5449570" cy="3914864"/>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9443662"/>
            <a:ext cx="2951851" cy="498851"/>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58536" y="9443662"/>
            <a:ext cx="2951851" cy="498851"/>
          </a:xfrm>
          <a:prstGeom prst="rect">
            <a:avLst/>
          </a:prstGeom>
        </p:spPr>
        <p:txBody>
          <a:bodyPr vert="horz" lIns="91440" tIns="45720" rIns="91440" bIns="45720" rtlCol="0" anchor="b"/>
          <a:lstStyle>
            <a:lvl1pPr algn="r">
              <a:defRPr sz="1200"/>
            </a:lvl1pPr>
          </a:lstStyle>
          <a:p>
            <a:fld id="{47829353-1D2D-4A02-BCB3-425909681A9C}" type="slidenum">
              <a:rPr lang="en-US" smtClean="0"/>
              <a:t>‹N°›</a:t>
            </a:fld>
            <a:endParaRPr lang="en-US"/>
          </a:p>
        </p:txBody>
      </p:sp>
    </p:spTree>
    <p:extLst>
      <p:ext uri="{BB962C8B-B14F-4D97-AF65-F5344CB8AC3E}">
        <p14:creationId xmlns:p14="http://schemas.microsoft.com/office/powerpoint/2010/main" val="62098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7829353-1D2D-4A02-BCB3-425909681A9C}" type="slidenum">
              <a:rPr lang="en-US" smtClean="0"/>
              <a:t>1</a:t>
            </a:fld>
            <a:endParaRPr lang="en-US"/>
          </a:p>
        </p:txBody>
      </p:sp>
    </p:spTree>
    <p:extLst>
      <p:ext uri="{BB962C8B-B14F-4D97-AF65-F5344CB8AC3E}">
        <p14:creationId xmlns:p14="http://schemas.microsoft.com/office/powerpoint/2010/main" val="3551753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7829353-1D2D-4A02-BCB3-425909681A9C}" type="slidenum">
              <a:rPr lang="en-US" smtClean="0"/>
              <a:t>2</a:t>
            </a:fld>
            <a:endParaRPr lang="en-US"/>
          </a:p>
        </p:txBody>
      </p:sp>
    </p:spTree>
    <p:extLst>
      <p:ext uri="{BB962C8B-B14F-4D97-AF65-F5344CB8AC3E}">
        <p14:creationId xmlns:p14="http://schemas.microsoft.com/office/powerpoint/2010/main" val="1459299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7829353-1D2D-4A02-BCB3-425909681A9C}" type="slidenum">
              <a:rPr lang="en-US" smtClean="0"/>
              <a:t>3</a:t>
            </a:fld>
            <a:endParaRPr lang="en-US"/>
          </a:p>
        </p:txBody>
      </p:sp>
    </p:spTree>
    <p:extLst>
      <p:ext uri="{BB962C8B-B14F-4D97-AF65-F5344CB8AC3E}">
        <p14:creationId xmlns:p14="http://schemas.microsoft.com/office/powerpoint/2010/main" val="260512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7829353-1D2D-4A02-BCB3-425909681A9C}" type="slidenum">
              <a:rPr lang="en-US" smtClean="0"/>
              <a:t>4</a:t>
            </a:fld>
            <a:endParaRPr lang="en-US"/>
          </a:p>
        </p:txBody>
      </p:sp>
    </p:spTree>
    <p:extLst>
      <p:ext uri="{BB962C8B-B14F-4D97-AF65-F5344CB8AC3E}">
        <p14:creationId xmlns:p14="http://schemas.microsoft.com/office/powerpoint/2010/main" val="2238142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7829353-1D2D-4A02-BCB3-425909681A9C}" type="slidenum">
              <a:rPr lang="en-US" smtClean="0"/>
              <a:t>5</a:t>
            </a:fld>
            <a:endParaRPr lang="en-US"/>
          </a:p>
        </p:txBody>
      </p:sp>
    </p:spTree>
    <p:extLst>
      <p:ext uri="{BB962C8B-B14F-4D97-AF65-F5344CB8AC3E}">
        <p14:creationId xmlns:p14="http://schemas.microsoft.com/office/powerpoint/2010/main" val="6569617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gi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8.gif"/><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8.gif"/><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media/image8.gif"/><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media/image8.gif"/><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gi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gi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gi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gi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gi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A">
    <p:spTree>
      <p:nvGrpSpPr>
        <p:cNvPr id="1" name=""/>
        <p:cNvGrpSpPr/>
        <p:nvPr/>
      </p:nvGrpSpPr>
      <p:grpSpPr>
        <a:xfrm>
          <a:off x="0" y="0"/>
          <a:ext cx="0" cy="0"/>
          <a:chOff x="0" y="0"/>
          <a:chExt cx="0" cy="0"/>
        </a:xfrm>
      </p:grpSpPr>
      <p:pic>
        <p:nvPicPr>
          <p:cNvPr id="18" name="Image 17" descr="Une image contenant skiant, debout, gens, tenant&#10;&#10;Description générée automatiquement">
            <a:extLst>
              <a:ext uri="{FF2B5EF4-FFF2-40B4-BE49-F238E27FC236}">
                <a16:creationId xmlns:a16="http://schemas.microsoft.com/office/drawing/2014/main" id="{2070442B-5653-0342-AE18-4C2E4FA72F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Espace réservé du texte 4"/>
          <p:cNvSpPr>
            <a:spLocks noGrp="1"/>
          </p:cNvSpPr>
          <p:nvPr>
            <p:ph type="body" sz="quarter" idx="41" hasCustomPrompt="1"/>
          </p:nvPr>
        </p:nvSpPr>
        <p:spPr>
          <a:xfrm>
            <a:off x="537334" y="2634114"/>
            <a:ext cx="3416828" cy="639476"/>
          </a:xfrm>
          <a:prstGeom prst="rect">
            <a:avLst/>
          </a:prstGeom>
        </p:spPr>
        <p:txBody>
          <a:bodyPr/>
          <a:lstStyle>
            <a:lvl1pPr marL="0" indent="0" algn="l" defTabSz="914400" rtl="0" eaLnBrk="1" latinLnBrk="0" hangingPunct="1">
              <a:spcAft>
                <a:spcPts val="600"/>
              </a:spcAft>
              <a:buFontTx/>
              <a:buNone/>
              <a:defRPr lang="fr-FR" sz="3200" b="0"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Presentation</a:t>
            </a:r>
            <a:r>
              <a:rPr lang="fr-FR" dirty="0"/>
              <a:t> </a:t>
            </a:r>
            <a:r>
              <a:rPr lang="fr-FR" dirty="0" err="1"/>
              <a:t>title</a:t>
            </a:r>
            <a:endParaRPr lang="fr-FR" dirty="0"/>
          </a:p>
        </p:txBody>
      </p:sp>
      <p:pic>
        <p:nvPicPr>
          <p:cNvPr id="14" name="Image 13">
            <a:extLst>
              <a:ext uri="{FF2B5EF4-FFF2-40B4-BE49-F238E27FC236}">
                <a16:creationId xmlns:a16="http://schemas.microsoft.com/office/drawing/2014/main" id="{AC84BB64-F9F4-DD45-AD15-9D9620FBF9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69349" y="609600"/>
            <a:ext cx="1741131" cy="1923535"/>
          </a:xfrm>
          <a:prstGeom prst="rect">
            <a:avLst/>
          </a:prstGeom>
        </p:spPr>
      </p:pic>
      <p:pic>
        <p:nvPicPr>
          <p:cNvPr id="16" name="Image 15">
            <a:extLst>
              <a:ext uri="{FF2B5EF4-FFF2-40B4-BE49-F238E27FC236}">
                <a16:creationId xmlns:a16="http://schemas.microsoft.com/office/drawing/2014/main" id="{58C5F7CF-AF25-1942-B092-AAB3C45C9EE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74951" y="5859320"/>
            <a:ext cx="2129926" cy="654908"/>
          </a:xfrm>
          <a:prstGeom prst="rect">
            <a:avLst/>
          </a:prstGeom>
        </p:spPr>
      </p:pic>
    </p:spTree>
    <p:extLst>
      <p:ext uri="{BB962C8B-B14F-4D97-AF65-F5344CB8AC3E}">
        <p14:creationId xmlns:p14="http://schemas.microsoft.com/office/powerpoint/2010/main" val="2765289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5">
    <p:spTree>
      <p:nvGrpSpPr>
        <p:cNvPr id="1" name=""/>
        <p:cNvGrpSpPr/>
        <p:nvPr/>
      </p:nvGrpSpPr>
      <p:grpSpPr>
        <a:xfrm>
          <a:off x="0" y="0"/>
          <a:ext cx="0" cy="0"/>
          <a:chOff x="0" y="0"/>
          <a:chExt cx="0" cy="0"/>
        </a:xfrm>
      </p:grpSpPr>
      <p:pic>
        <p:nvPicPr>
          <p:cNvPr id="10" name="Imag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792725"/>
          </a:xfrm>
          <a:prstGeom prst="rect">
            <a:avLst/>
          </a:prstGeom>
        </p:spPr>
      </p:pic>
      <p:pic>
        <p:nvPicPr>
          <p:cNvPr id="32" name="Picture 21">
            <a:extLst>
              <a:ext uri="{FF2B5EF4-FFF2-40B4-BE49-F238E27FC236}">
                <a16:creationId xmlns:a16="http://schemas.microsoft.com/office/drawing/2014/main" id="{792D9AA0-F1DE-4D74-BE32-3A32EC228C3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0" y="6792726"/>
            <a:ext cx="12192000" cy="65274"/>
          </a:xfrm>
          <a:prstGeom prst="rect">
            <a:avLst/>
          </a:prstGeom>
        </p:spPr>
      </p:pic>
      <p:sp>
        <p:nvSpPr>
          <p:cNvPr id="33" name="Rectangle 32">
            <a:hlinkClick r:id="" action="ppaction://noaction"/>
            <a:extLst>
              <a:ext uri="{FF2B5EF4-FFF2-40B4-BE49-F238E27FC236}">
                <a16:creationId xmlns:a16="http://schemas.microsoft.com/office/drawing/2014/main" id="{DA24B921-E2CF-4D68-BFFB-26261BE36DF7}"/>
              </a:ext>
            </a:extLst>
          </p:cNvPr>
          <p:cNvSpPr/>
          <p:nvPr userDrawn="1"/>
        </p:nvSpPr>
        <p:spPr>
          <a:xfrm>
            <a:off x="0"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Picture 21">
            <a:extLst>
              <a:ext uri="{FF2B5EF4-FFF2-40B4-BE49-F238E27FC236}">
                <a16:creationId xmlns:a16="http://schemas.microsoft.com/office/drawing/2014/main" id="{30522F5D-A588-4BB4-B965-DC7CE0DF5D1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2" name="Rectangle 11">
            <a:hlinkClick r:id="" action="ppaction://noaction"/>
            <a:extLst>
              <a:ext uri="{FF2B5EF4-FFF2-40B4-BE49-F238E27FC236}">
                <a16:creationId xmlns:a16="http://schemas.microsoft.com/office/drawing/2014/main" id="{075F44AF-D108-4B5F-B39F-6FCAB4E062C9}"/>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userDrawn="1"/>
        </p:nvSpPr>
        <p:spPr>
          <a:xfrm>
            <a:off x="-3" y="0"/>
            <a:ext cx="12192001" cy="6858000"/>
          </a:xfrm>
          <a:prstGeom prst="rect">
            <a:avLst/>
          </a:prstGeom>
          <a:gradFill>
            <a:gsLst>
              <a:gs pos="0">
                <a:srgbClr val="002440">
                  <a:alpha val="36000"/>
                </a:srgbClr>
              </a:gs>
              <a:gs pos="100000">
                <a:srgbClr val="00487E">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39B096A-952C-440A-9999-D181DA015C1D}"/>
              </a:ext>
            </a:extLst>
          </p:cNvPr>
          <p:cNvSpPr/>
          <p:nvPr userDrawn="1"/>
        </p:nvSpPr>
        <p:spPr>
          <a:xfrm>
            <a:off x="554956" y="-290213"/>
            <a:ext cx="1962076" cy="4616648"/>
          </a:xfrm>
          <a:prstGeom prst="rect">
            <a:avLst/>
          </a:prstGeom>
        </p:spPr>
        <p:txBody>
          <a:bodyPr wrap="none" lIns="0" tIns="0" rIns="0" bIns="0">
            <a:spAutoFit/>
          </a:bodyPr>
          <a:lstStyle/>
          <a:p>
            <a:pPr algn="ctr"/>
            <a:r>
              <a:rPr lang="en-GB" sz="30000" b="1" spc="300" dirty="0">
                <a:solidFill>
                  <a:schemeClr val="bg1">
                    <a:alpha val="19000"/>
                  </a:schemeClr>
                </a:solidFill>
                <a:latin typeface="Vinci Sans Black" charset="0"/>
                <a:ea typeface="Vinci Sans Black" charset="0"/>
                <a:cs typeface="Vinci Sans Black" charset="0"/>
              </a:rPr>
              <a:t>5</a:t>
            </a:r>
          </a:p>
        </p:txBody>
      </p:sp>
      <p:pic>
        <p:nvPicPr>
          <p:cNvPr id="40" name="Picture 5">
            <a:extLst>
              <a:ext uri="{FF2B5EF4-FFF2-40B4-BE49-F238E27FC236}">
                <a16:creationId xmlns:a16="http://schemas.microsoft.com/office/drawing/2014/main" id="{5AA720F3-0F37-44F9-A5F8-9666D4D0BD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1218002" y="1602540"/>
            <a:ext cx="311150" cy="31750"/>
          </a:xfrm>
          <a:prstGeom prst="rect">
            <a:avLst/>
          </a:prstGeom>
        </p:spPr>
      </p:pic>
      <p:sp>
        <p:nvSpPr>
          <p:cNvPr id="41" name="Espace réservé du texte 4">
            <a:extLst>
              <a:ext uri="{FF2B5EF4-FFF2-40B4-BE49-F238E27FC236}">
                <a16:creationId xmlns:a16="http://schemas.microsoft.com/office/drawing/2014/main" id="{ACA82C72-A703-4D84-90D5-59ECBF532630}"/>
              </a:ext>
            </a:extLst>
          </p:cNvPr>
          <p:cNvSpPr>
            <a:spLocks noGrp="1"/>
          </p:cNvSpPr>
          <p:nvPr>
            <p:ph type="body" sz="quarter" idx="17" hasCustomPrompt="1"/>
          </p:nvPr>
        </p:nvSpPr>
        <p:spPr>
          <a:xfrm>
            <a:off x="1383437" y="1375100"/>
            <a:ext cx="4553236" cy="1266248"/>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3600" kern="1200" spc="300" dirty="0" smtClean="0">
                <a:solidFill>
                  <a:schemeClr val="bg1"/>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5 </a:t>
            </a:r>
            <a:br>
              <a:rPr lang="fr-FR" dirty="0"/>
            </a:br>
            <a:r>
              <a:rPr lang="fr-FR" dirty="0"/>
              <a:t>CAPITAL LETTER</a:t>
            </a:r>
          </a:p>
        </p:txBody>
      </p:sp>
    </p:spTree>
    <p:extLst>
      <p:ext uri="{BB962C8B-B14F-4D97-AF65-F5344CB8AC3E}">
        <p14:creationId xmlns:p14="http://schemas.microsoft.com/office/powerpoint/2010/main" val="3185018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bsection">
    <p:spTree>
      <p:nvGrpSpPr>
        <p:cNvPr id="1" name=""/>
        <p:cNvGrpSpPr/>
        <p:nvPr/>
      </p:nvGrpSpPr>
      <p:grpSpPr>
        <a:xfrm>
          <a:off x="0" y="0"/>
          <a:ext cx="0" cy="0"/>
          <a:chOff x="0" y="0"/>
          <a:chExt cx="0" cy="0"/>
        </a:xfrm>
      </p:grpSpPr>
      <p:pic>
        <p:nvPicPr>
          <p:cNvPr id="8" name="Imag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1"/>
            <a:ext cx="12191998" cy="6792724"/>
          </a:xfrm>
          <a:prstGeom prst="rect">
            <a:avLst/>
          </a:prstGeom>
        </p:spPr>
      </p:pic>
      <p:sp>
        <p:nvSpPr>
          <p:cNvPr id="12" name="Rectangle 11">
            <a:extLst>
              <a:ext uri="{FF2B5EF4-FFF2-40B4-BE49-F238E27FC236}">
                <a16:creationId xmlns:a16="http://schemas.microsoft.com/office/drawing/2014/main" id="{0586AA1A-F09B-47FF-B1DC-6EE8B058BF2A}"/>
              </a:ext>
            </a:extLst>
          </p:cNvPr>
          <p:cNvSpPr/>
          <p:nvPr userDrawn="1"/>
        </p:nvSpPr>
        <p:spPr>
          <a:xfrm>
            <a:off x="2" y="0"/>
            <a:ext cx="12192001" cy="6858000"/>
          </a:xfrm>
          <a:prstGeom prst="rect">
            <a:avLst/>
          </a:prstGeom>
          <a:solidFill>
            <a:srgbClr val="00244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3">
            <a:extLst>
              <a:ext uri="{FF2B5EF4-FFF2-40B4-BE49-F238E27FC236}">
                <a16:creationId xmlns:a16="http://schemas.microsoft.com/office/drawing/2014/main" id="{DAA079F3-E58D-4B23-84B3-B0816D21C1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0427" y="4558986"/>
            <a:ext cx="311150" cy="31750"/>
          </a:xfrm>
          <a:prstGeom prst="rect">
            <a:avLst/>
          </a:prstGeom>
        </p:spPr>
      </p:pic>
      <p:pic>
        <p:nvPicPr>
          <p:cNvPr id="15" name="Picture 21">
            <a:extLst>
              <a:ext uri="{FF2B5EF4-FFF2-40B4-BE49-F238E27FC236}">
                <a16:creationId xmlns:a16="http://schemas.microsoft.com/office/drawing/2014/main" id="{1B0A2EB9-31FC-41C6-B712-84A5AFF4690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6" name="Rectangle 15">
            <a:hlinkClick r:id="" action="ppaction://noaction"/>
            <a:extLst>
              <a:ext uri="{FF2B5EF4-FFF2-40B4-BE49-F238E27FC236}">
                <a16:creationId xmlns:a16="http://schemas.microsoft.com/office/drawing/2014/main" id="{64B2D050-FFE5-49A0-B8A6-D1E81917188C}"/>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37310C49-DA61-43D5-8372-3595F16E5458}"/>
              </a:ext>
            </a:extLst>
          </p:cNvPr>
          <p:cNvSpPr>
            <a:spLocks noGrp="1"/>
          </p:cNvSpPr>
          <p:nvPr>
            <p:ph sz="quarter" idx="18" hasCustomPrompt="1"/>
          </p:nvPr>
        </p:nvSpPr>
        <p:spPr>
          <a:xfrm>
            <a:off x="3093243" y="2671868"/>
            <a:ext cx="6005513" cy="1720850"/>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lang="fr-FR" sz="4800" kern="1200" spc="300" dirty="0" smtClean="0">
                <a:solidFill>
                  <a:schemeClr val="bg1"/>
                </a:solidFill>
                <a:latin typeface="Vinci Sans Extra Light" charset="0"/>
                <a:ea typeface="Vinci Sans Extra Light" charset="0"/>
                <a:cs typeface="Vinci Sans Extra Light" charset="0"/>
              </a:defRPr>
            </a:lvl1pPr>
            <a:lvl2pPr marL="0" indent="0" algn="ctr" defTabSz="914400" rtl="0" eaLnBrk="1" latinLnBrk="0" hangingPunct="1">
              <a:buNone/>
              <a:defRPr lang="fr-FR" sz="4800" kern="1200" spc="300" dirty="0" smtClean="0">
                <a:solidFill>
                  <a:schemeClr val="bg1"/>
                </a:solidFill>
                <a:latin typeface="Vinci Sans Extra Light" charset="0"/>
                <a:ea typeface="Vinci Sans Extra Light" charset="0"/>
                <a:cs typeface="Vinci Sans Extra Light" charset="0"/>
              </a:defRPr>
            </a:lvl2pPr>
            <a:lvl3pPr marL="0" indent="0" algn="ctr" defTabSz="914400" rtl="0" eaLnBrk="1" latinLnBrk="0" hangingPunct="1">
              <a:buNone/>
              <a:defRPr lang="fr-FR" sz="4800" kern="1200" spc="300" dirty="0" smtClean="0">
                <a:solidFill>
                  <a:schemeClr val="bg1"/>
                </a:solidFill>
                <a:latin typeface="Vinci Sans Extra Light" charset="0"/>
                <a:ea typeface="Vinci Sans Extra Light" charset="0"/>
                <a:cs typeface="Vinci Sans Extra Light" charset="0"/>
              </a:defRPr>
            </a:lvl3pPr>
            <a:lvl4pPr marL="0" indent="0" algn="ctr" defTabSz="914400" rtl="0" eaLnBrk="1" latinLnBrk="0" hangingPunct="1">
              <a:buNone/>
              <a:defRPr lang="fr-FR" sz="4800" kern="1200" spc="300" dirty="0" smtClean="0">
                <a:solidFill>
                  <a:schemeClr val="bg1"/>
                </a:solidFill>
                <a:latin typeface="Vinci Sans Extra Light" charset="0"/>
                <a:ea typeface="Vinci Sans Extra Light" charset="0"/>
                <a:cs typeface="Vinci Sans Extra Light" charset="0"/>
              </a:defRPr>
            </a:lvl4pPr>
            <a:lvl5pPr marL="0" indent="0" algn="ctr" defTabSz="914400" rtl="0" eaLnBrk="1" latinLnBrk="0" hangingPunct="1">
              <a:buNone/>
              <a:defRPr lang="en-US" sz="4800" kern="1200" spc="300" dirty="0">
                <a:solidFill>
                  <a:schemeClr val="bg1"/>
                </a:solidFill>
                <a:latin typeface="Vinci Sans Extra Light" charset="0"/>
                <a:ea typeface="Vinci Sans Extra Light" charset="0"/>
                <a:cs typeface="Vinci Sans Extra Light" charset="0"/>
              </a:defRPr>
            </a:lvl5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fr-FR" dirty="0"/>
              <a:t>SUBSECTION IN</a:t>
            </a:r>
            <a:br>
              <a:rPr lang="fr-FR" dirty="0"/>
            </a:br>
            <a:r>
              <a:rPr lang="fr-FR" dirty="0"/>
              <a:t>CAPITAL LETTER</a:t>
            </a:r>
            <a:endParaRPr lang="en-US" dirty="0"/>
          </a:p>
        </p:txBody>
      </p:sp>
    </p:spTree>
    <p:extLst>
      <p:ext uri="{BB962C8B-B14F-4D97-AF65-F5344CB8AC3E}">
        <p14:creationId xmlns:p14="http://schemas.microsoft.com/office/powerpoint/2010/main" val="803754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option 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82CB31-4B21-454E-8748-DBB565A8B0E4}"/>
              </a:ext>
            </a:extLst>
          </p:cNvPr>
          <p:cNvSpPr/>
          <p:nvPr/>
        </p:nvSpPr>
        <p:spPr>
          <a:xfrm>
            <a:off x="0" y="3954"/>
            <a:ext cx="12192000" cy="1260000"/>
          </a:xfrm>
          <a:prstGeom prst="rect">
            <a:avLst/>
          </a:prstGeom>
          <a:solidFill>
            <a:srgbClr val="F3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58">
            <a:extLst>
              <a:ext uri="{FF2B5EF4-FFF2-40B4-BE49-F238E27FC236}">
                <a16:creationId xmlns:a16="http://schemas.microsoft.com/office/drawing/2014/main" id="{E1CF08E2-1B29-4AA8-A86B-098C703A3E08}"/>
              </a:ext>
            </a:extLst>
          </p:cNvPr>
          <p:cNvCxnSpPr/>
          <p:nvPr/>
        </p:nvCxnSpPr>
        <p:spPr>
          <a:xfrm flipV="1">
            <a:off x="736125" y="458975"/>
            <a:ext cx="0" cy="476959"/>
          </a:xfrm>
          <a:prstGeom prst="line">
            <a:avLst/>
          </a:prstGeom>
          <a:ln w="12700">
            <a:solidFill>
              <a:srgbClr val="EE2326"/>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1CF36268-7888-45FA-BD6E-9368048D1C90}"/>
              </a:ext>
            </a:extLst>
          </p:cNvPr>
          <p:cNvSpPr>
            <a:spLocks noGrp="1"/>
          </p:cNvSpPr>
          <p:nvPr>
            <p:ph type="title" hasCustomPrompt="1"/>
          </p:nvPr>
        </p:nvSpPr>
        <p:spPr>
          <a:xfrm>
            <a:off x="997210" y="550830"/>
            <a:ext cx="5180038" cy="385103"/>
          </a:xfrm>
          <a:prstGeom prst="rect">
            <a:avLst/>
          </a:prstGeom>
        </p:spPr>
        <p:txBody>
          <a:bodyPr/>
          <a:lstStyle>
            <a:lvl1pPr>
              <a:defRPr lang="en-US" sz="2000" kern="1200" dirty="0">
                <a:solidFill>
                  <a:srgbClr val="004489"/>
                </a:solidFill>
                <a:latin typeface="Vinci Sans Extra Light" charset="0"/>
                <a:ea typeface="Vinci Sans Extra Light" charset="0"/>
                <a:cs typeface="Vinci Sans Extra Light" charset="0"/>
              </a:defRPr>
            </a:lvl1pPr>
          </a:lstStyle>
          <a:p>
            <a:pPr marL="0" lvl="0" algn="l" defTabSz="914400" rtl="0" eaLnBrk="1" latinLnBrk="0" hangingPunct="1">
              <a:lnSpc>
                <a:spcPct val="90000"/>
              </a:lnSpc>
              <a:spcBef>
                <a:spcPct val="0"/>
              </a:spcBef>
              <a:defRPr/>
            </a:pPr>
            <a:r>
              <a:rPr lang="fr-FR" dirty="0"/>
              <a:t>TITLE</a:t>
            </a:r>
            <a:endParaRPr lang="en-US" dirty="0"/>
          </a:p>
        </p:txBody>
      </p:sp>
      <p:sp>
        <p:nvSpPr>
          <p:cNvPr id="12" name="Text Placeholder 30">
            <a:extLst>
              <a:ext uri="{FF2B5EF4-FFF2-40B4-BE49-F238E27FC236}">
                <a16:creationId xmlns:a16="http://schemas.microsoft.com/office/drawing/2014/main" id="{A55903AE-D84F-4005-A30F-B612418151F9}"/>
              </a:ext>
            </a:extLst>
          </p:cNvPr>
          <p:cNvSpPr>
            <a:spLocks noGrp="1"/>
          </p:cNvSpPr>
          <p:nvPr>
            <p:ph type="body" sz="quarter" idx="15" hasCustomPrompt="1"/>
          </p:nvPr>
        </p:nvSpPr>
        <p:spPr>
          <a:xfrm>
            <a:off x="997209" y="1598743"/>
            <a:ext cx="3619499" cy="343444"/>
          </a:xfrm>
          <a:prstGeom prst="rect">
            <a:avLst/>
          </a:prstGeom>
        </p:spPr>
        <p:txBody>
          <a:bodyPr>
            <a:normAutofit/>
          </a:bodyPr>
          <a:lstStyle>
            <a:lvl1pPr marL="0" indent="0" algn="l">
              <a:lnSpc>
                <a:spcPct val="80000"/>
              </a:lnSpc>
              <a:buNone/>
              <a:defRPr sz="1200" b="1" i="0">
                <a:solidFill>
                  <a:srgbClr val="004489"/>
                </a:solidFill>
                <a:latin typeface="Vinci Sans" charset="0"/>
                <a:ea typeface="Vinci Sans" charset="0"/>
                <a:cs typeface="Vinci Sans" charset="0"/>
              </a:defRPr>
            </a:lvl1pPr>
          </a:lstStyle>
          <a:p>
            <a:pPr algn="l">
              <a:lnSpc>
                <a:spcPct val="80000"/>
              </a:lnSpc>
            </a:pPr>
            <a:r>
              <a:rPr lang="en-US" sz="1200" b="1" i="0" spc="0" baseline="0" dirty="0">
                <a:solidFill>
                  <a:srgbClr val="004489"/>
                </a:solidFill>
                <a:latin typeface="Vinci Sans" charset="0"/>
                <a:ea typeface="Vinci Sans" charset="0"/>
                <a:cs typeface="Vinci Sans" charset="0"/>
              </a:rPr>
              <a:t>WHAT WE DO..</a:t>
            </a:r>
          </a:p>
        </p:txBody>
      </p:sp>
      <p:sp>
        <p:nvSpPr>
          <p:cNvPr id="15" name="Text Placeholder 30">
            <a:extLst>
              <a:ext uri="{FF2B5EF4-FFF2-40B4-BE49-F238E27FC236}">
                <a16:creationId xmlns:a16="http://schemas.microsoft.com/office/drawing/2014/main" id="{CA2FC6D3-6343-47B3-8904-4F92133D8E50}"/>
              </a:ext>
            </a:extLst>
          </p:cNvPr>
          <p:cNvSpPr>
            <a:spLocks noGrp="1"/>
          </p:cNvSpPr>
          <p:nvPr>
            <p:ph type="body" sz="quarter" idx="17" hasCustomPrompt="1"/>
          </p:nvPr>
        </p:nvSpPr>
        <p:spPr>
          <a:xfrm>
            <a:off x="997209" y="3957734"/>
            <a:ext cx="3619499" cy="343444"/>
          </a:xfrm>
          <a:prstGeom prst="rect">
            <a:avLst/>
          </a:prstGeom>
        </p:spPr>
        <p:txBody>
          <a:bodyPr>
            <a:normAutofit/>
          </a:bodyPr>
          <a:lstStyle>
            <a:lvl1pPr marL="0" indent="0" algn="l">
              <a:lnSpc>
                <a:spcPct val="80000"/>
              </a:lnSpc>
              <a:buNone/>
              <a:defRPr sz="1200" b="1" i="0">
                <a:solidFill>
                  <a:srgbClr val="004489"/>
                </a:solidFill>
                <a:latin typeface="Vinci Sans" charset="0"/>
                <a:ea typeface="Vinci Sans" charset="0"/>
                <a:cs typeface="Vinci Sans" charset="0"/>
              </a:defRPr>
            </a:lvl1pPr>
          </a:lstStyle>
          <a:p>
            <a:pPr algn="l">
              <a:lnSpc>
                <a:spcPct val="80000"/>
              </a:lnSpc>
            </a:pPr>
            <a:r>
              <a:rPr lang="en-US" sz="1200" b="1" i="0" spc="0" baseline="0" dirty="0">
                <a:solidFill>
                  <a:srgbClr val="004489"/>
                </a:solidFill>
                <a:latin typeface="Vinci Sans" charset="0"/>
                <a:ea typeface="Vinci Sans" charset="0"/>
                <a:cs typeface="Vinci Sans" charset="0"/>
              </a:rPr>
              <a:t>WHAT WE DO..</a:t>
            </a:r>
          </a:p>
        </p:txBody>
      </p:sp>
      <p:pic>
        <p:nvPicPr>
          <p:cNvPr id="18" name="Picture 21">
            <a:extLst>
              <a:ext uri="{FF2B5EF4-FFF2-40B4-BE49-F238E27FC236}">
                <a16:creationId xmlns:a16="http://schemas.microsoft.com/office/drawing/2014/main" id="{0ACE7467-893C-4AF5-AC90-E88C3860E5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9" name="Rectangle 18">
            <a:hlinkClick r:id="" action="ppaction://noaction"/>
            <a:extLst>
              <a:ext uri="{FF2B5EF4-FFF2-40B4-BE49-F238E27FC236}">
                <a16:creationId xmlns:a16="http://schemas.microsoft.com/office/drawing/2014/main" id="{1FDD5494-9952-4125-B8B0-98FDEDD61847}"/>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space réservé du texte 4">
            <a:extLst>
              <a:ext uri="{FF2B5EF4-FFF2-40B4-BE49-F238E27FC236}">
                <a16:creationId xmlns:a16="http://schemas.microsoft.com/office/drawing/2014/main" id="{C2971094-B1F4-441E-BFF6-10D38592B9D7}"/>
              </a:ext>
            </a:extLst>
          </p:cNvPr>
          <p:cNvSpPr>
            <a:spLocks noGrp="1"/>
          </p:cNvSpPr>
          <p:nvPr>
            <p:ph type="body" sz="quarter" idx="13" hasCustomPrompt="1"/>
          </p:nvPr>
        </p:nvSpPr>
        <p:spPr>
          <a:xfrm>
            <a:off x="9078464" y="423570"/>
            <a:ext cx="2617788" cy="299927"/>
          </a:xfrm>
          <a:prstGeom prst="rect">
            <a:avLst/>
          </a:prstGeom>
        </p:spPr>
        <p:txBody>
          <a:bodyPr/>
          <a:lstStyle>
            <a:lvl1pPr marL="0" indent="0" algn="r" defTabSz="914400" rtl="0" eaLnBrk="1" latinLnBrk="0" hangingPunct="1">
              <a:spcAft>
                <a:spcPts val="600"/>
              </a:spcAft>
              <a:buFontTx/>
              <a:buNone/>
              <a:defRPr lang="fr-FR" sz="14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Author</a:t>
            </a:r>
            <a:endParaRPr lang="fr-FR" dirty="0"/>
          </a:p>
        </p:txBody>
      </p:sp>
      <p:sp>
        <p:nvSpPr>
          <p:cNvPr id="22" name="Espace réservé du texte 4">
            <a:extLst>
              <a:ext uri="{FF2B5EF4-FFF2-40B4-BE49-F238E27FC236}">
                <a16:creationId xmlns:a16="http://schemas.microsoft.com/office/drawing/2014/main" id="{999729AD-D3A6-4546-B159-60F6DE7C1099}"/>
              </a:ext>
            </a:extLst>
          </p:cNvPr>
          <p:cNvSpPr>
            <a:spLocks noGrp="1"/>
          </p:cNvSpPr>
          <p:nvPr>
            <p:ph type="body" sz="quarter" idx="19" hasCustomPrompt="1"/>
          </p:nvPr>
        </p:nvSpPr>
        <p:spPr>
          <a:xfrm>
            <a:off x="9078464" y="616076"/>
            <a:ext cx="2617788" cy="299927"/>
          </a:xfrm>
          <a:prstGeom prst="rect">
            <a:avLst/>
          </a:prstGeom>
        </p:spPr>
        <p:txBody>
          <a:bodyPr/>
          <a:lstStyle>
            <a:lvl1pPr marL="0" indent="0" algn="r" defTabSz="914400" rtl="0" eaLnBrk="1" latinLnBrk="0" hangingPunct="1">
              <a:spcAft>
                <a:spcPts val="600"/>
              </a:spcAft>
              <a:buFontTx/>
              <a:buNone/>
              <a:defRPr lang="fr-FR" sz="1400" b="0"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date</a:t>
            </a:r>
          </a:p>
        </p:txBody>
      </p:sp>
      <p:pic>
        <p:nvPicPr>
          <p:cNvPr id="25" name="Picture 5">
            <a:extLst>
              <a:ext uri="{FF2B5EF4-FFF2-40B4-BE49-F238E27FC236}">
                <a16:creationId xmlns:a16="http://schemas.microsoft.com/office/drawing/2014/main" id="{2004F0CC-A1C8-4E26-A190-C0619361C3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11599378" y="630661"/>
            <a:ext cx="311150" cy="31750"/>
          </a:xfrm>
          <a:prstGeom prst="rect">
            <a:avLst/>
          </a:prstGeom>
        </p:spPr>
      </p:pic>
      <p:sp>
        <p:nvSpPr>
          <p:cNvPr id="27" name="Espace réservé du texte 6">
            <a:extLst>
              <a:ext uri="{FF2B5EF4-FFF2-40B4-BE49-F238E27FC236}">
                <a16:creationId xmlns:a16="http://schemas.microsoft.com/office/drawing/2014/main" id="{DDB6EA2F-7CD9-421D-8768-61ABE41E4DD2}"/>
              </a:ext>
            </a:extLst>
          </p:cNvPr>
          <p:cNvSpPr>
            <a:spLocks noGrp="1"/>
          </p:cNvSpPr>
          <p:nvPr>
            <p:ph type="body" sz="quarter" idx="21"/>
          </p:nvPr>
        </p:nvSpPr>
        <p:spPr>
          <a:xfrm>
            <a:off x="997210" y="2119790"/>
            <a:ext cx="3619500" cy="1582228"/>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29" name="Espace réservé du texte 6">
            <a:extLst>
              <a:ext uri="{FF2B5EF4-FFF2-40B4-BE49-F238E27FC236}">
                <a16:creationId xmlns:a16="http://schemas.microsoft.com/office/drawing/2014/main" id="{3B8D7CE5-7A72-4E85-BC7A-0E3F268A3678}"/>
              </a:ext>
            </a:extLst>
          </p:cNvPr>
          <p:cNvSpPr>
            <a:spLocks noGrp="1"/>
          </p:cNvSpPr>
          <p:nvPr>
            <p:ph type="body" sz="quarter" idx="23"/>
          </p:nvPr>
        </p:nvSpPr>
        <p:spPr>
          <a:xfrm>
            <a:off x="997210" y="4478662"/>
            <a:ext cx="3619500" cy="1390650"/>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30" name="Text Placeholder 30">
            <a:extLst>
              <a:ext uri="{FF2B5EF4-FFF2-40B4-BE49-F238E27FC236}">
                <a16:creationId xmlns:a16="http://schemas.microsoft.com/office/drawing/2014/main" id="{232AF2BE-A7CD-4FD0-800F-4233B1697A7E}"/>
              </a:ext>
            </a:extLst>
          </p:cNvPr>
          <p:cNvSpPr>
            <a:spLocks noGrp="1"/>
          </p:cNvSpPr>
          <p:nvPr>
            <p:ph type="body" sz="quarter" idx="24" hasCustomPrompt="1"/>
          </p:nvPr>
        </p:nvSpPr>
        <p:spPr>
          <a:xfrm>
            <a:off x="5073039" y="1598743"/>
            <a:ext cx="3619499" cy="343444"/>
          </a:xfrm>
          <a:prstGeom prst="rect">
            <a:avLst/>
          </a:prstGeom>
        </p:spPr>
        <p:txBody>
          <a:bodyPr>
            <a:normAutofit/>
          </a:bodyPr>
          <a:lstStyle>
            <a:lvl1pPr marL="0" indent="0" algn="l">
              <a:lnSpc>
                <a:spcPct val="80000"/>
              </a:lnSpc>
              <a:buNone/>
              <a:defRPr sz="1200" b="1" i="0">
                <a:solidFill>
                  <a:srgbClr val="004489"/>
                </a:solidFill>
                <a:latin typeface="Vinci Sans" charset="0"/>
                <a:ea typeface="Vinci Sans" charset="0"/>
                <a:cs typeface="Vinci Sans" charset="0"/>
              </a:defRPr>
            </a:lvl1pPr>
          </a:lstStyle>
          <a:p>
            <a:pPr algn="l">
              <a:lnSpc>
                <a:spcPct val="80000"/>
              </a:lnSpc>
            </a:pPr>
            <a:r>
              <a:rPr lang="en-US" sz="1200" b="1" i="0" spc="0" baseline="0" dirty="0">
                <a:solidFill>
                  <a:srgbClr val="004489"/>
                </a:solidFill>
                <a:latin typeface="Vinci Sans" charset="0"/>
                <a:ea typeface="Vinci Sans" charset="0"/>
                <a:cs typeface="Vinci Sans" charset="0"/>
              </a:rPr>
              <a:t>WHAT WE DO..</a:t>
            </a:r>
          </a:p>
        </p:txBody>
      </p:sp>
      <p:sp>
        <p:nvSpPr>
          <p:cNvPr id="31" name="Espace réservé du texte 6">
            <a:extLst>
              <a:ext uri="{FF2B5EF4-FFF2-40B4-BE49-F238E27FC236}">
                <a16:creationId xmlns:a16="http://schemas.microsoft.com/office/drawing/2014/main" id="{634B25B5-38A5-4020-AF41-52607C8528D6}"/>
              </a:ext>
            </a:extLst>
          </p:cNvPr>
          <p:cNvSpPr>
            <a:spLocks noGrp="1"/>
          </p:cNvSpPr>
          <p:nvPr>
            <p:ph type="body" sz="quarter" idx="25"/>
          </p:nvPr>
        </p:nvSpPr>
        <p:spPr>
          <a:xfrm>
            <a:off x="5073040" y="2119789"/>
            <a:ext cx="3619500" cy="3749523"/>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33" name="Espace réservé du texte 6">
            <a:extLst>
              <a:ext uri="{FF2B5EF4-FFF2-40B4-BE49-F238E27FC236}">
                <a16:creationId xmlns:a16="http://schemas.microsoft.com/office/drawing/2014/main" id="{872E7938-1A1F-49E9-BD3F-AD3BB1122B42}"/>
              </a:ext>
            </a:extLst>
          </p:cNvPr>
          <p:cNvSpPr>
            <a:spLocks noGrp="1"/>
          </p:cNvSpPr>
          <p:nvPr>
            <p:ph type="body" sz="quarter" idx="26" hasCustomPrompt="1"/>
          </p:nvPr>
        </p:nvSpPr>
        <p:spPr>
          <a:xfrm>
            <a:off x="9459309" y="2419158"/>
            <a:ext cx="1662137" cy="519809"/>
          </a:xfrm>
          <a:prstGeom prst="rect">
            <a:avLst/>
          </a:prstGeom>
        </p:spPr>
        <p:txBody>
          <a:bodyPr/>
          <a:lstStyle>
            <a:lvl1pPr marL="0" indent="0">
              <a:buClr>
                <a:srgbClr val="D71C2D"/>
              </a:buClr>
              <a:buFont typeface="Arial" panose="020B0604020202020204" pitchFamily="34" charset="0"/>
              <a:buNone/>
              <a:defRPr sz="2800">
                <a:solidFill>
                  <a:srgbClr val="D71C2D"/>
                </a:solidFill>
                <a:latin typeface="+mj-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NUMBER</a:t>
            </a:r>
            <a:endParaRPr lang="en-US" dirty="0"/>
          </a:p>
        </p:txBody>
      </p:sp>
      <p:sp>
        <p:nvSpPr>
          <p:cNvPr id="34" name="Espace réservé du texte 6">
            <a:extLst>
              <a:ext uri="{FF2B5EF4-FFF2-40B4-BE49-F238E27FC236}">
                <a16:creationId xmlns:a16="http://schemas.microsoft.com/office/drawing/2014/main" id="{EB070C30-ED54-4111-85B9-7EF2D73667BA}"/>
              </a:ext>
            </a:extLst>
          </p:cNvPr>
          <p:cNvSpPr>
            <a:spLocks noGrp="1"/>
          </p:cNvSpPr>
          <p:nvPr>
            <p:ph type="body" sz="quarter" idx="27" hasCustomPrompt="1"/>
          </p:nvPr>
        </p:nvSpPr>
        <p:spPr>
          <a:xfrm>
            <a:off x="9459309" y="2844319"/>
            <a:ext cx="1662137" cy="218012"/>
          </a:xfrm>
          <a:prstGeom prst="rect">
            <a:avLst/>
          </a:prstGeom>
        </p:spPr>
        <p:txBody>
          <a:bodyPr/>
          <a:lstStyle>
            <a:lvl1pPr marL="0" indent="0">
              <a:buClr>
                <a:srgbClr val="D71C2D"/>
              </a:buClr>
              <a:buFont typeface="Arial" panose="020B0604020202020204" pitchFamily="34" charset="0"/>
              <a:buNone/>
              <a:defRPr sz="1200" b="1">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err="1"/>
              <a:t>legend</a:t>
            </a:r>
            <a:endParaRPr lang="en-US" dirty="0"/>
          </a:p>
        </p:txBody>
      </p:sp>
      <p:sp>
        <p:nvSpPr>
          <p:cNvPr id="35" name="Espace réservé du texte 6">
            <a:extLst>
              <a:ext uri="{FF2B5EF4-FFF2-40B4-BE49-F238E27FC236}">
                <a16:creationId xmlns:a16="http://schemas.microsoft.com/office/drawing/2014/main" id="{4BB15B79-16BF-4D66-826F-7AEF2522851A}"/>
              </a:ext>
            </a:extLst>
          </p:cNvPr>
          <p:cNvSpPr>
            <a:spLocks noGrp="1"/>
          </p:cNvSpPr>
          <p:nvPr>
            <p:ph type="body" sz="quarter" idx="28" hasCustomPrompt="1"/>
          </p:nvPr>
        </p:nvSpPr>
        <p:spPr>
          <a:xfrm>
            <a:off x="9459309" y="3358560"/>
            <a:ext cx="1662137" cy="519809"/>
          </a:xfrm>
          <a:prstGeom prst="rect">
            <a:avLst/>
          </a:prstGeom>
        </p:spPr>
        <p:txBody>
          <a:bodyPr/>
          <a:lstStyle>
            <a:lvl1pPr marL="0" indent="0">
              <a:buClr>
                <a:srgbClr val="D71C2D"/>
              </a:buClr>
              <a:buFont typeface="Arial" panose="020B0604020202020204" pitchFamily="34" charset="0"/>
              <a:buNone/>
              <a:defRPr sz="2800">
                <a:solidFill>
                  <a:srgbClr val="D71C2D"/>
                </a:solidFill>
                <a:latin typeface="+mj-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NUMBER</a:t>
            </a:r>
            <a:endParaRPr lang="en-US" dirty="0"/>
          </a:p>
        </p:txBody>
      </p:sp>
      <p:sp>
        <p:nvSpPr>
          <p:cNvPr id="36" name="Espace réservé du texte 6">
            <a:extLst>
              <a:ext uri="{FF2B5EF4-FFF2-40B4-BE49-F238E27FC236}">
                <a16:creationId xmlns:a16="http://schemas.microsoft.com/office/drawing/2014/main" id="{8A45E452-4C14-4950-8B21-F03A17931931}"/>
              </a:ext>
            </a:extLst>
          </p:cNvPr>
          <p:cNvSpPr>
            <a:spLocks noGrp="1"/>
          </p:cNvSpPr>
          <p:nvPr>
            <p:ph type="body" sz="quarter" idx="29" hasCustomPrompt="1"/>
          </p:nvPr>
        </p:nvSpPr>
        <p:spPr>
          <a:xfrm>
            <a:off x="9459309" y="3783721"/>
            <a:ext cx="1662137" cy="218012"/>
          </a:xfrm>
          <a:prstGeom prst="rect">
            <a:avLst/>
          </a:prstGeom>
        </p:spPr>
        <p:txBody>
          <a:bodyPr/>
          <a:lstStyle>
            <a:lvl1pPr marL="0" indent="0">
              <a:buClr>
                <a:srgbClr val="D71C2D"/>
              </a:buClr>
              <a:buFont typeface="Arial" panose="020B0604020202020204" pitchFamily="34" charset="0"/>
              <a:buNone/>
              <a:defRPr sz="1200" b="1">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err="1"/>
              <a:t>legend</a:t>
            </a:r>
            <a:endParaRPr lang="en-US" dirty="0"/>
          </a:p>
        </p:txBody>
      </p:sp>
      <p:sp>
        <p:nvSpPr>
          <p:cNvPr id="37" name="Espace réservé du texte 6">
            <a:extLst>
              <a:ext uri="{FF2B5EF4-FFF2-40B4-BE49-F238E27FC236}">
                <a16:creationId xmlns:a16="http://schemas.microsoft.com/office/drawing/2014/main" id="{D776C6D3-67CA-4C35-ABAE-02932564E535}"/>
              </a:ext>
            </a:extLst>
          </p:cNvPr>
          <p:cNvSpPr>
            <a:spLocks noGrp="1"/>
          </p:cNvSpPr>
          <p:nvPr>
            <p:ph type="body" sz="quarter" idx="30" hasCustomPrompt="1"/>
          </p:nvPr>
        </p:nvSpPr>
        <p:spPr>
          <a:xfrm>
            <a:off x="9459309" y="4351174"/>
            <a:ext cx="1662137" cy="519809"/>
          </a:xfrm>
          <a:prstGeom prst="rect">
            <a:avLst/>
          </a:prstGeom>
        </p:spPr>
        <p:txBody>
          <a:bodyPr/>
          <a:lstStyle>
            <a:lvl1pPr marL="0" indent="0">
              <a:buClr>
                <a:srgbClr val="D71C2D"/>
              </a:buClr>
              <a:buFont typeface="Arial" panose="020B0604020202020204" pitchFamily="34" charset="0"/>
              <a:buNone/>
              <a:defRPr sz="2800">
                <a:solidFill>
                  <a:srgbClr val="D71C2D"/>
                </a:solidFill>
                <a:latin typeface="+mj-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NUMBER</a:t>
            </a:r>
            <a:endParaRPr lang="en-US" dirty="0"/>
          </a:p>
        </p:txBody>
      </p:sp>
      <p:sp>
        <p:nvSpPr>
          <p:cNvPr id="38" name="Espace réservé du texte 6">
            <a:extLst>
              <a:ext uri="{FF2B5EF4-FFF2-40B4-BE49-F238E27FC236}">
                <a16:creationId xmlns:a16="http://schemas.microsoft.com/office/drawing/2014/main" id="{373FC5CA-ADBC-4196-960F-FAA2D3EFFF28}"/>
              </a:ext>
            </a:extLst>
          </p:cNvPr>
          <p:cNvSpPr>
            <a:spLocks noGrp="1"/>
          </p:cNvSpPr>
          <p:nvPr>
            <p:ph type="body" sz="quarter" idx="31" hasCustomPrompt="1"/>
          </p:nvPr>
        </p:nvSpPr>
        <p:spPr>
          <a:xfrm>
            <a:off x="9459309" y="4776335"/>
            <a:ext cx="1662137" cy="218012"/>
          </a:xfrm>
          <a:prstGeom prst="rect">
            <a:avLst/>
          </a:prstGeom>
        </p:spPr>
        <p:txBody>
          <a:bodyPr/>
          <a:lstStyle>
            <a:lvl1pPr marL="0" indent="0">
              <a:buClr>
                <a:srgbClr val="D71C2D"/>
              </a:buClr>
              <a:buFont typeface="Arial" panose="020B0604020202020204" pitchFamily="34" charset="0"/>
              <a:buNone/>
              <a:defRPr sz="1200" b="1">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err="1"/>
              <a:t>legend</a:t>
            </a:r>
            <a:endParaRPr lang="en-US" dirty="0"/>
          </a:p>
        </p:txBody>
      </p:sp>
      <p:pic>
        <p:nvPicPr>
          <p:cNvPr id="39" name="Image 38">
            <a:extLst>
              <a:ext uri="{FF2B5EF4-FFF2-40B4-BE49-F238E27FC236}">
                <a16:creationId xmlns:a16="http://schemas.microsoft.com/office/drawing/2014/main" id="{FCC736CC-37CF-470F-B1F2-4D9CA18485A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sp>
        <p:nvSpPr>
          <p:cNvPr id="40" name="Espace réservé du numéro de diapositive 1">
            <a:extLst>
              <a:ext uri="{FF2B5EF4-FFF2-40B4-BE49-F238E27FC236}">
                <a16:creationId xmlns:a16="http://schemas.microsoft.com/office/drawing/2014/main" id="{3C7EB266-9D67-456F-B9FD-D2EAF9C29354}"/>
              </a:ext>
            </a:extLst>
          </p:cNvPr>
          <p:cNvSpPr>
            <a:spLocks noGrp="1"/>
          </p:cNvSpPr>
          <p:nvPr>
            <p:ph type="sldNum" sz="quarter" idx="4"/>
          </p:nvPr>
        </p:nvSpPr>
        <p:spPr>
          <a:xfrm>
            <a:off x="10373960" y="6240313"/>
            <a:ext cx="527808" cy="365125"/>
          </a:xfrm>
          <a:prstGeom prst="rect">
            <a:avLst/>
          </a:prstGeom>
        </p:spPr>
        <p:txBody>
          <a:bodyPr vert="horz" lIns="91440" tIns="45720" rIns="91440" bIns="45720" rtlCol="0" anchor="ctr"/>
          <a:lstStyle>
            <a:lvl1pPr algn="r">
              <a:defRPr sz="1050" b="0">
                <a:solidFill>
                  <a:srgbClr val="D71C2D"/>
                </a:solidFill>
              </a:defRPr>
            </a:lvl1pPr>
          </a:lstStyle>
          <a:p>
            <a:fld id="{F3D6203A-9E82-46D3-826D-BB98CB91E49C}" type="slidenum">
              <a:rPr lang="en-US" smtClean="0"/>
              <a:pPr/>
              <a:t>‹N°›</a:t>
            </a:fld>
            <a:endParaRPr lang="en-US"/>
          </a:p>
        </p:txBody>
      </p:sp>
      <p:pic>
        <p:nvPicPr>
          <p:cNvPr id="41" name="Picture 33">
            <a:extLst>
              <a:ext uri="{FF2B5EF4-FFF2-40B4-BE49-F238E27FC236}">
                <a16:creationId xmlns:a16="http://schemas.microsoft.com/office/drawing/2014/main" id="{0D2CB81E-6AFA-448F-BFCB-A9D9B052F6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03259" y="6254315"/>
            <a:ext cx="311150" cy="31750"/>
          </a:xfrm>
          <a:prstGeom prst="rect">
            <a:avLst/>
          </a:prstGeom>
        </p:spPr>
      </p:pic>
    </p:spTree>
    <p:extLst>
      <p:ext uri="{BB962C8B-B14F-4D97-AF65-F5344CB8AC3E}">
        <p14:creationId xmlns:p14="http://schemas.microsoft.com/office/powerpoint/2010/main" val="8319337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option A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82CB31-4B21-454E-8748-DBB565A8B0E4}"/>
              </a:ext>
            </a:extLst>
          </p:cNvPr>
          <p:cNvSpPr/>
          <p:nvPr/>
        </p:nvSpPr>
        <p:spPr>
          <a:xfrm>
            <a:off x="0" y="3954"/>
            <a:ext cx="12192000" cy="1260000"/>
          </a:xfrm>
          <a:prstGeom prst="rect">
            <a:avLst/>
          </a:prstGeom>
          <a:solidFill>
            <a:srgbClr val="F3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58">
            <a:extLst>
              <a:ext uri="{FF2B5EF4-FFF2-40B4-BE49-F238E27FC236}">
                <a16:creationId xmlns:a16="http://schemas.microsoft.com/office/drawing/2014/main" id="{E1CF08E2-1B29-4AA8-A86B-098C703A3E08}"/>
              </a:ext>
            </a:extLst>
          </p:cNvPr>
          <p:cNvCxnSpPr/>
          <p:nvPr/>
        </p:nvCxnSpPr>
        <p:spPr>
          <a:xfrm flipV="1">
            <a:off x="736125" y="458975"/>
            <a:ext cx="0" cy="476959"/>
          </a:xfrm>
          <a:prstGeom prst="line">
            <a:avLst/>
          </a:prstGeom>
          <a:ln w="12700">
            <a:solidFill>
              <a:srgbClr val="EE2326"/>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1CF36268-7888-45FA-BD6E-9368048D1C90}"/>
              </a:ext>
            </a:extLst>
          </p:cNvPr>
          <p:cNvSpPr>
            <a:spLocks noGrp="1"/>
          </p:cNvSpPr>
          <p:nvPr>
            <p:ph type="title" hasCustomPrompt="1"/>
          </p:nvPr>
        </p:nvSpPr>
        <p:spPr>
          <a:xfrm>
            <a:off x="997210" y="550830"/>
            <a:ext cx="5180038" cy="385103"/>
          </a:xfrm>
          <a:prstGeom prst="rect">
            <a:avLst/>
          </a:prstGeom>
        </p:spPr>
        <p:txBody>
          <a:bodyPr/>
          <a:lstStyle>
            <a:lvl1pPr marL="0" algn="l" defTabSz="914400" rtl="0" eaLnBrk="1" latinLnBrk="0" hangingPunct="1">
              <a:lnSpc>
                <a:spcPct val="90000"/>
              </a:lnSpc>
              <a:spcBef>
                <a:spcPct val="0"/>
              </a:spcBef>
              <a:defRPr lang="en-US" sz="2000" kern="1200">
                <a:solidFill>
                  <a:srgbClr val="004489"/>
                </a:solidFill>
                <a:latin typeface="Vinci Sans Extra Light" charset="0"/>
                <a:ea typeface="Vinci Sans Extra Light" charset="0"/>
                <a:cs typeface="Vinci Sans Extra Light" charset="0"/>
              </a:defRPr>
            </a:lvl1pPr>
          </a:lstStyle>
          <a:p>
            <a:pPr marL="0" lvl="0" algn="l" defTabSz="914400" rtl="0" eaLnBrk="1" latinLnBrk="0" hangingPunct="1">
              <a:lnSpc>
                <a:spcPct val="90000"/>
              </a:lnSpc>
              <a:spcBef>
                <a:spcPct val="0"/>
              </a:spcBef>
              <a:defRPr/>
            </a:pPr>
            <a:r>
              <a:rPr lang="fr-FR" dirty="0"/>
              <a:t>TITLE</a:t>
            </a:r>
            <a:endParaRPr lang="en-US" dirty="0"/>
          </a:p>
        </p:txBody>
      </p:sp>
      <p:pic>
        <p:nvPicPr>
          <p:cNvPr id="18" name="Picture 21">
            <a:extLst>
              <a:ext uri="{FF2B5EF4-FFF2-40B4-BE49-F238E27FC236}">
                <a16:creationId xmlns:a16="http://schemas.microsoft.com/office/drawing/2014/main" id="{0ACE7467-893C-4AF5-AC90-E88C3860E5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9" name="Rectangle 18">
            <a:hlinkClick r:id="" action="ppaction://noaction"/>
            <a:extLst>
              <a:ext uri="{FF2B5EF4-FFF2-40B4-BE49-F238E27FC236}">
                <a16:creationId xmlns:a16="http://schemas.microsoft.com/office/drawing/2014/main" id="{1FDD5494-9952-4125-B8B0-98FDEDD61847}"/>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space réservé du texte 6">
            <a:extLst>
              <a:ext uri="{FF2B5EF4-FFF2-40B4-BE49-F238E27FC236}">
                <a16:creationId xmlns:a16="http://schemas.microsoft.com/office/drawing/2014/main" id="{DDB6EA2F-7CD9-421D-8768-61ABE41E4DD2}"/>
              </a:ext>
            </a:extLst>
          </p:cNvPr>
          <p:cNvSpPr>
            <a:spLocks noGrp="1"/>
          </p:cNvSpPr>
          <p:nvPr>
            <p:ph type="body" sz="quarter" idx="21"/>
          </p:nvPr>
        </p:nvSpPr>
        <p:spPr>
          <a:xfrm>
            <a:off x="997210" y="1596044"/>
            <a:ext cx="8897067" cy="4293504"/>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pic>
        <p:nvPicPr>
          <p:cNvPr id="39" name="Image 38">
            <a:extLst>
              <a:ext uri="{FF2B5EF4-FFF2-40B4-BE49-F238E27FC236}">
                <a16:creationId xmlns:a16="http://schemas.microsoft.com/office/drawing/2014/main" id="{FCC736CC-37CF-470F-B1F2-4D9CA18485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pic>
        <p:nvPicPr>
          <p:cNvPr id="14" name="Image 13">
            <a:extLst>
              <a:ext uri="{FF2B5EF4-FFF2-40B4-BE49-F238E27FC236}">
                <a16:creationId xmlns:a16="http://schemas.microsoft.com/office/drawing/2014/main" id="{E4E25264-CD08-8746-8896-AAC2D44D148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53281" y="375138"/>
            <a:ext cx="1644768" cy="1817077"/>
          </a:xfrm>
          <a:prstGeom prst="rect">
            <a:avLst/>
          </a:prstGeom>
        </p:spPr>
      </p:pic>
    </p:spTree>
    <p:extLst>
      <p:ext uri="{BB962C8B-B14F-4D97-AF65-F5344CB8AC3E}">
        <p14:creationId xmlns:p14="http://schemas.microsoft.com/office/powerpoint/2010/main" val="13843467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lide option A1">
    <p:spTree>
      <p:nvGrpSpPr>
        <p:cNvPr id="1" name=""/>
        <p:cNvGrpSpPr/>
        <p:nvPr/>
      </p:nvGrpSpPr>
      <p:grpSpPr>
        <a:xfrm>
          <a:off x="0" y="0"/>
          <a:ext cx="0" cy="0"/>
          <a:chOff x="0" y="0"/>
          <a:chExt cx="0" cy="0"/>
        </a:xfrm>
      </p:grpSpPr>
      <p:pic>
        <p:nvPicPr>
          <p:cNvPr id="18" name="Picture 21">
            <a:extLst>
              <a:ext uri="{FF2B5EF4-FFF2-40B4-BE49-F238E27FC236}">
                <a16:creationId xmlns:a16="http://schemas.microsoft.com/office/drawing/2014/main" id="{0ACE7467-893C-4AF5-AC90-E88C3860E5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9" name="Rectangle 18">
            <a:hlinkClick r:id="" action="ppaction://noaction"/>
            <a:extLst>
              <a:ext uri="{FF2B5EF4-FFF2-40B4-BE49-F238E27FC236}">
                <a16:creationId xmlns:a16="http://schemas.microsoft.com/office/drawing/2014/main" id="{1FDD5494-9952-4125-B8B0-98FDEDD61847}"/>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space réservé du texte 6">
            <a:extLst>
              <a:ext uri="{FF2B5EF4-FFF2-40B4-BE49-F238E27FC236}">
                <a16:creationId xmlns:a16="http://schemas.microsoft.com/office/drawing/2014/main" id="{DDB6EA2F-7CD9-421D-8768-61ABE41E4DD2}"/>
              </a:ext>
            </a:extLst>
          </p:cNvPr>
          <p:cNvSpPr>
            <a:spLocks noGrp="1"/>
          </p:cNvSpPr>
          <p:nvPr>
            <p:ph type="body" sz="quarter" idx="21"/>
          </p:nvPr>
        </p:nvSpPr>
        <p:spPr>
          <a:xfrm>
            <a:off x="997210" y="1596044"/>
            <a:ext cx="8897067" cy="4293504"/>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pic>
        <p:nvPicPr>
          <p:cNvPr id="39" name="Image 38">
            <a:extLst>
              <a:ext uri="{FF2B5EF4-FFF2-40B4-BE49-F238E27FC236}">
                <a16:creationId xmlns:a16="http://schemas.microsoft.com/office/drawing/2014/main" id="{FCC736CC-37CF-470F-B1F2-4D9CA18485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pic>
        <p:nvPicPr>
          <p:cNvPr id="14" name="Image 13">
            <a:extLst>
              <a:ext uri="{FF2B5EF4-FFF2-40B4-BE49-F238E27FC236}">
                <a16:creationId xmlns:a16="http://schemas.microsoft.com/office/drawing/2014/main" id="{E4E25264-CD08-8746-8896-AAC2D44D148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53281" y="375138"/>
            <a:ext cx="1644768" cy="1817077"/>
          </a:xfrm>
          <a:prstGeom prst="rect">
            <a:avLst/>
          </a:prstGeom>
        </p:spPr>
      </p:pic>
    </p:spTree>
    <p:extLst>
      <p:ext uri="{BB962C8B-B14F-4D97-AF65-F5344CB8AC3E}">
        <p14:creationId xmlns:p14="http://schemas.microsoft.com/office/powerpoint/2010/main" val="29232547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option B">
    <p:spTree>
      <p:nvGrpSpPr>
        <p:cNvPr id="1" name=""/>
        <p:cNvGrpSpPr/>
        <p:nvPr/>
      </p:nvGrpSpPr>
      <p:grpSpPr>
        <a:xfrm>
          <a:off x="0" y="0"/>
          <a:ext cx="0" cy="0"/>
          <a:chOff x="0" y="0"/>
          <a:chExt cx="0" cy="0"/>
        </a:xfrm>
      </p:grpSpPr>
      <p:pic>
        <p:nvPicPr>
          <p:cNvPr id="20"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284" y="-1"/>
            <a:ext cx="2549230" cy="6858000"/>
          </a:xfrm>
          <a:prstGeom prst="rect">
            <a:avLst/>
          </a:prstGeom>
        </p:spPr>
      </p:pic>
      <p:sp>
        <p:nvSpPr>
          <p:cNvPr id="16" name="Rectangle 15">
            <a:extLst>
              <a:ext uri="{FF2B5EF4-FFF2-40B4-BE49-F238E27FC236}">
                <a16:creationId xmlns:a16="http://schemas.microsoft.com/office/drawing/2014/main" id="{A44C9D1A-3750-4E5E-B92A-292FC737C381}"/>
              </a:ext>
            </a:extLst>
          </p:cNvPr>
          <p:cNvSpPr/>
          <p:nvPr userDrawn="1"/>
        </p:nvSpPr>
        <p:spPr>
          <a:xfrm>
            <a:off x="-5" y="0"/>
            <a:ext cx="2549235" cy="6858000"/>
          </a:xfrm>
          <a:prstGeom prst="rect">
            <a:avLst/>
          </a:prstGeom>
          <a:solidFill>
            <a:srgbClr val="00599B">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CF36268-7888-45FA-BD6E-9368048D1C90}"/>
              </a:ext>
            </a:extLst>
          </p:cNvPr>
          <p:cNvSpPr>
            <a:spLocks noGrp="1"/>
          </p:cNvSpPr>
          <p:nvPr>
            <p:ph type="title" hasCustomPrompt="1"/>
          </p:nvPr>
        </p:nvSpPr>
        <p:spPr>
          <a:xfrm>
            <a:off x="335817" y="1780827"/>
            <a:ext cx="2144149" cy="1828281"/>
          </a:xfrm>
          <a:prstGeom prst="rect">
            <a:avLst/>
          </a:prstGeom>
        </p:spPr>
        <p:txBody>
          <a:bodyPr anchor="b" anchorCtr="0"/>
          <a:lstStyle>
            <a:lvl1pPr marL="0" algn="l" defTabSz="914400" rtl="0" eaLnBrk="1" latinLnBrk="0" hangingPunct="1">
              <a:lnSpc>
                <a:spcPct val="80000"/>
              </a:lnSpc>
              <a:defRPr lang="en-US" sz="3600" kern="1200" spc="110" dirty="0">
                <a:solidFill>
                  <a:schemeClr val="bg1"/>
                </a:solidFill>
                <a:latin typeface="Vinci Sans Extra Light" charset="0"/>
                <a:ea typeface="Vinci Sans Extra Light" charset="0"/>
                <a:cs typeface="Vinci Sans Extra Light" charset="0"/>
              </a:defRPr>
            </a:lvl1pPr>
          </a:lstStyle>
          <a:p>
            <a:pPr marL="0" lvl="0" algn="l" defTabSz="914400" rtl="0" eaLnBrk="1" latinLnBrk="0" hangingPunct="1">
              <a:lnSpc>
                <a:spcPct val="90000"/>
              </a:lnSpc>
              <a:spcBef>
                <a:spcPct val="0"/>
              </a:spcBef>
              <a:defRPr/>
            </a:pPr>
            <a:r>
              <a:rPr lang="fr-FR" dirty="0" err="1"/>
              <a:t>Title</a:t>
            </a:r>
            <a:endParaRPr lang="en-US" dirty="0"/>
          </a:p>
        </p:txBody>
      </p:sp>
      <p:pic>
        <p:nvPicPr>
          <p:cNvPr id="18" name="Picture 21">
            <a:extLst>
              <a:ext uri="{FF2B5EF4-FFF2-40B4-BE49-F238E27FC236}">
                <a16:creationId xmlns:a16="http://schemas.microsoft.com/office/drawing/2014/main" id="{0ACE7467-893C-4AF5-AC90-E88C3860E5B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9" name="Rectangle 18">
            <a:hlinkClick r:id="" action="ppaction://noaction"/>
            <a:extLst>
              <a:ext uri="{FF2B5EF4-FFF2-40B4-BE49-F238E27FC236}">
                <a16:creationId xmlns:a16="http://schemas.microsoft.com/office/drawing/2014/main" id="{1FDD5494-9952-4125-B8B0-98FDEDD61847}"/>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Espace réservé du texte 4">
            <a:extLst>
              <a:ext uri="{FF2B5EF4-FFF2-40B4-BE49-F238E27FC236}">
                <a16:creationId xmlns:a16="http://schemas.microsoft.com/office/drawing/2014/main" id="{931A40B3-B461-4B92-9E65-FDC83575AE62}"/>
              </a:ext>
            </a:extLst>
          </p:cNvPr>
          <p:cNvSpPr>
            <a:spLocks noGrp="1"/>
          </p:cNvSpPr>
          <p:nvPr>
            <p:ph type="body" sz="quarter" idx="13" hasCustomPrompt="1"/>
          </p:nvPr>
        </p:nvSpPr>
        <p:spPr>
          <a:xfrm>
            <a:off x="335818" y="3624347"/>
            <a:ext cx="1950186" cy="1266248"/>
          </a:xfrm>
          <a:prstGeom prst="rect">
            <a:avLst/>
          </a:prstGeom>
        </p:spPr>
        <p:txBody>
          <a:bodyPr/>
          <a:lstStyle>
            <a:lvl1pPr marL="0" indent="0" algn="l" defTabSz="914400" rtl="0" eaLnBrk="1" latinLnBrk="0" hangingPunct="1">
              <a:lnSpc>
                <a:spcPct val="90000"/>
              </a:lnSpc>
              <a:spcBef>
                <a:spcPct val="0"/>
              </a:spcBef>
              <a:spcAft>
                <a:spcPts val="600"/>
              </a:spcAft>
              <a:buFontTx/>
              <a:buNone/>
              <a:defRPr lang="fr-FR" sz="1400" b="1" kern="1200" spc="110" dirty="0" smtClean="0">
                <a:solidFill>
                  <a:schemeClr val="bg1"/>
                </a:solidFill>
                <a:latin typeface="Vinci Sans" charset="0"/>
                <a:ea typeface="Vinci Sans Extra Light" charset="0"/>
                <a:cs typeface="Vinci Sans Extra Light" charset="0"/>
              </a:defRPr>
            </a:lvl1pPr>
            <a:lvl2pPr marL="0" indent="0" algn="l" defTabSz="914400" rtl="0" eaLnBrk="1" latinLnBrk="0" hangingPunct="1">
              <a:lnSpc>
                <a:spcPct val="90000"/>
              </a:lnSpc>
              <a:spcBef>
                <a:spcPct val="0"/>
              </a:spcBef>
              <a:spcAft>
                <a:spcPts val="600"/>
              </a:spcAft>
              <a:buFontTx/>
              <a:buNone/>
              <a:defRPr lang="fr-FR" sz="1400" b="1" kern="1200" spc="110" dirty="0" err="1" smtClean="0">
                <a:solidFill>
                  <a:schemeClr val="bg1"/>
                </a:solidFill>
                <a:latin typeface="Vinci Sans" charset="0"/>
                <a:ea typeface="Vinci Sans Extra Light" charset="0"/>
                <a:cs typeface="Vinci Sans Extra Light" charset="0"/>
              </a:defRPr>
            </a:lvl2pPr>
          </a:lstStyle>
          <a:p>
            <a:pPr lvl="0"/>
            <a:r>
              <a:rPr lang="fr-FR" dirty="0" err="1"/>
              <a:t>Subtitle</a:t>
            </a:r>
            <a:endParaRPr lang="fr-FR" dirty="0"/>
          </a:p>
        </p:txBody>
      </p:sp>
      <p:sp>
        <p:nvSpPr>
          <p:cNvPr id="23" name="Espace réservé du texte 4">
            <a:extLst>
              <a:ext uri="{FF2B5EF4-FFF2-40B4-BE49-F238E27FC236}">
                <a16:creationId xmlns:a16="http://schemas.microsoft.com/office/drawing/2014/main" id="{D0805575-A815-4EF1-8238-14489D95AF63}"/>
              </a:ext>
            </a:extLst>
          </p:cNvPr>
          <p:cNvSpPr>
            <a:spLocks noGrp="1"/>
          </p:cNvSpPr>
          <p:nvPr>
            <p:ph type="body" sz="quarter" idx="22" hasCustomPrompt="1"/>
          </p:nvPr>
        </p:nvSpPr>
        <p:spPr>
          <a:xfrm>
            <a:off x="335817" y="423570"/>
            <a:ext cx="2144149" cy="361934"/>
          </a:xfrm>
          <a:prstGeom prst="rect">
            <a:avLst/>
          </a:prstGeom>
        </p:spPr>
        <p:txBody>
          <a:bodyPr/>
          <a:lstStyle>
            <a:lvl1pPr marL="0" indent="0" algn="l" defTabSz="914400" rtl="0" eaLnBrk="1" latinLnBrk="0" hangingPunct="1">
              <a:spcAft>
                <a:spcPts val="600"/>
              </a:spcAft>
              <a:buFontTx/>
              <a:buNone/>
              <a:defRPr lang="fr-FR" sz="1400" b="1"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Author</a:t>
            </a:r>
            <a:endParaRPr lang="fr-FR" dirty="0"/>
          </a:p>
        </p:txBody>
      </p:sp>
      <p:sp>
        <p:nvSpPr>
          <p:cNvPr id="25" name="Espace réservé du texte 4">
            <a:extLst>
              <a:ext uri="{FF2B5EF4-FFF2-40B4-BE49-F238E27FC236}">
                <a16:creationId xmlns:a16="http://schemas.microsoft.com/office/drawing/2014/main" id="{ACDC82D9-A755-4F93-82FB-1E7A239DBCF6}"/>
              </a:ext>
            </a:extLst>
          </p:cNvPr>
          <p:cNvSpPr>
            <a:spLocks noGrp="1"/>
          </p:cNvSpPr>
          <p:nvPr>
            <p:ph type="body" sz="quarter" idx="23" hasCustomPrompt="1"/>
          </p:nvPr>
        </p:nvSpPr>
        <p:spPr>
          <a:xfrm>
            <a:off x="335817" y="616076"/>
            <a:ext cx="2144149" cy="361934"/>
          </a:xfrm>
          <a:prstGeom prst="rect">
            <a:avLst/>
          </a:prstGeom>
        </p:spPr>
        <p:txBody>
          <a:bodyPr/>
          <a:lstStyle>
            <a:lvl1pPr marL="0" indent="0" algn="l" defTabSz="914400" rtl="0" eaLnBrk="1" latinLnBrk="0" hangingPunct="1">
              <a:spcAft>
                <a:spcPts val="600"/>
              </a:spcAft>
              <a:buFontTx/>
              <a:buNone/>
              <a:defRPr lang="fr-FR" sz="1400" b="0"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date</a:t>
            </a:r>
          </a:p>
        </p:txBody>
      </p:sp>
      <p:sp>
        <p:nvSpPr>
          <p:cNvPr id="26" name="Espace réservé du texte 4">
            <a:extLst>
              <a:ext uri="{FF2B5EF4-FFF2-40B4-BE49-F238E27FC236}">
                <a16:creationId xmlns:a16="http://schemas.microsoft.com/office/drawing/2014/main" id="{C1748FF3-8516-447B-8374-D92665AB6A77}"/>
              </a:ext>
            </a:extLst>
          </p:cNvPr>
          <p:cNvSpPr>
            <a:spLocks noGrp="1"/>
          </p:cNvSpPr>
          <p:nvPr>
            <p:ph type="body" sz="quarter" idx="24" hasCustomPrompt="1"/>
          </p:nvPr>
        </p:nvSpPr>
        <p:spPr>
          <a:xfrm>
            <a:off x="335817" y="6157790"/>
            <a:ext cx="2144149" cy="361934"/>
          </a:xfrm>
          <a:prstGeom prst="rect">
            <a:avLst/>
          </a:prstGeom>
        </p:spPr>
        <p:txBody>
          <a:bodyPr/>
          <a:lstStyle>
            <a:lvl1pPr marL="0" indent="0" algn="l" defTabSz="914400" rtl="0" eaLnBrk="1" latinLnBrk="0" hangingPunct="1">
              <a:spcAft>
                <a:spcPts val="600"/>
              </a:spcAft>
              <a:buFontTx/>
              <a:buNone/>
              <a:defRPr lang="fr-FR" sz="1400" b="1"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Presentation</a:t>
            </a:r>
            <a:r>
              <a:rPr lang="fr-FR" dirty="0"/>
              <a:t> </a:t>
            </a:r>
            <a:r>
              <a:rPr lang="fr-FR" dirty="0" err="1"/>
              <a:t>title</a:t>
            </a:r>
            <a:endParaRPr lang="fr-FR" dirty="0"/>
          </a:p>
        </p:txBody>
      </p:sp>
      <p:pic>
        <p:nvPicPr>
          <p:cNvPr id="31" name="Picture 5">
            <a:extLst>
              <a:ext uri="{FF2B5EF4-FFF2-40B4-BE49-F238E27FC236}">
                <a16:creationId xmlns:a16="http://schemas.microsoft.com/office/drawing/2014/main" id="{40123CA7-24FF-4A52-AFDF-7B814161537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126848" y="630661"/>
            <a:ext cx="311150" cy="31750"/>
          </a:xfrm>
          <a:prstGeom prst="rect">
            <a:avLst/>
          </a:prstGeom>
        </p:spPr>
      </p:pic>
      <p:sp>
        <p:nvSpPr>
          <p:cNvPr id="21" name="Text Placeholder 30">
            <a:extLst>
              <a:ext uri="{FF2B5EF4-FFF2-40B4-BE49-F238E27FC236}">
                <a16:creationId xmlns:a16="http://schemas.microsoft.com/office/drawing/2014/main" id="{C21D3712-F0F5-4373-8A8A-6FFE03C1CF56}"/>
              </a:ext>
            </a:extLst>
          </p:cNvPr>
          <p:cNvSpPr>
            <a:spLocks noGrp="1"/>
          </p:cNvSpPr>
          <p:nvPr>
            <p:ph type="body" sz="quarter" idx="15" hasCustomPrompt="1"/>
          </p:nvPr>
        </p:nvSpPr>
        <p:spPr>
          <a:xfrm>
            <a:off x="3159641" y="1168590"/>
            <a:ext cx="3619499" cy="343444"/>
          </a:xfrm>
          <a:prstGeom prst="rect">
            <a:avLst/>
          </a:prstGeom>
        </p:spPr>
        <p:txBody>
          <a:bodyPr>
            <a:normAutofit/>
          </a:bodyPr>
          <a:lstStyle>
            <a:lvl1pPr marL="0" indent="0" algn="l">
              <a:lnSpc>
                <a:spcPct val="80000"/>
              </a:lnSpc>
              <a:buNone/>
              <a:defRPr sz="1200" b="1" i="0">
                <a:solidFill>
                  <a:srgbClr val="004489"/>
                </a:solidFill>
                <a:latin typeface="Vinci Sans" charset="0"/>
                <a:ea typeface="Vinci Sans" charset="0"/>
                <a:cs typeface="Vinci Sans" charset="0"/>
              </a:defRPr>
            </a:lvl1pPr>
          </a:lstStyle>
          <a:p>
            <a:pPr algn="l">
              <a:lnSpc>
                <a:spcPct val="80000"/>
              </a:lnSpc>
            </a:pPr>
            <a:r>
              <a:rPr lang="en-US" sz="1200" b="1" i="0" spc="0" baseline="0" dirty="0">
                <a:solidFill>
                  <a:srgbClr val="004489"/>
                </a:solidFill>
                <a:latin typeface="Vinci Sans" charset="0"/>
                <a:ea typeface="Vinci Sans" charset="0"/>
                <a:cs typeface="Vinci Sans" charset="0"/>
              </a:rPr>
              <a:t>WHAT WE DO..</a:t>
            </a:r>
          </a:p>
        </p:txBody>
      </p:sp>
      <p:sp>
        <p:nvSpPr>
          <p:cNvPr id="22" name="Text Placeholder 30">
            <a:extLst>
              <a:ext uri="{FF2B5EF4-FFF2-40B4-BE49-F238E27FC236}">
                <a16:creationId xmlns:a16="http://schemas.microsoft.com/office/drawing/2014/main" id="{1FA8CDA0-34E4-4CF0-839D-F242B72AC858}"/>
              </a:ext>
            </a:extLst>
          </p:cNvPr>
          <p:cNvSpPr>
            <a:spLocks noGrp="1"/>
          </p:cNvSpPr>
          <p:nvPr>
            <p:ph type="body" sz="quarter" idx="17" hasCustomPrompt="1"/>
          </p:nvPr>
        </p:nvSpPr>
        <p:spPr>
          <a:xfrm>
            <a:off x="7389551" y="1168590"/>
            <a:ext cx="3619499" cy="343444"/>
          </a:xfrm>
          <a:prstGeom prst="rect">
            <a:avLst/>
          </a:prstGeom>
        </p:spPr>
        <p:txBody>
          <a:bodyPr>
            <a:normAutofit/>
          </a:bodyPr>
          <a:lstStyle>
            <a:lvl1pPr marL="0" indent="0" algn="l">
              <a:lnSpc>
                <a:spcPct val="80000"/>
              </a:lnSpc>
              <a:buNone/>
              <a:defRPr sz="1200" b="1" i="0">
                <a:solidFill>
                  <a:srgbClr val="004489"/>
                </a:solidFill>
                <a:latin typeface="Vinci Sans" charset="0"/>
                <a:ea typeface="Vinci Sans" charset="0"/>
                <a:cs typeface="Vinci Sans" charset="0"/>
              </a:defRPr>
            </a:lvl1pPr>
          </a:lstStyle>
          <a:p>
            <a:pPr algn="l">
              <a:lnSpc>
                <a:spcPct val="80000"/>
              </a:lnSpc>
            </a:pPr>
            <a:r>
              <a:rPr lang="en-US" sz="1200" b="1" i="0" spc="0" baseline="0" dirty="0">
                <a:solidFill>
                  <a:srgbClr val="004489"/>
                </a:solidFill>
                <a:latin typeface="Vinci Sans" charset="0"/>
                <a:ea typeface="Vinci Sans" charset="0"/>
                <a:cs typeface="Vinci Sans" charset="0"/>
              </a:rPr>
              <a:t>WHAT WE DO..</a:t>
            </a:r>
          </a:p>
        </p:txBody>
      </p:sp>
      <p:sp>
        <p:nvSpPr>
          <p:cNvPr id="27" name="Espace réservé du texte 6">
            <a:extLst>
              <a:ext uri="{FF2B5EF4-FFF2-40B4-BE49-F238E27FC236}">
                <a16:creationId xmlns:a16="http://schemas.microsoft.com/office/drawing/2014/main" id="{EE30DFD3-C60B-490B-B4AC-8748A341EAAB}"/>
              </a:ext>
            </a:extLst>
          </p:cNvPr>
          <p:cNvSpPr>
            <a:spLocks noGrp="1"/>
          </p:cNvSpPr>
          <p:nvPr>
            <p:ph type="body" sz="quarter" idx="21"/>
          </p:nvPr>
        </p:nvSpPr>
        <p:spPr>
          <a:xfrm>
            <a:off x="3159642" y="1689636"/>
            <a:ext cx="3619500" cy="3650075"/>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28" name="Espace réservé du texte 6">
            <a:extLst>
              <a:ext uri="{FF2B5EF4-FFF2-40B4-BE49-F238E27FC236}">
                <a16:creationId xmlns:a16="http://schemas.microsoft.com/office/drawing/2014/main" id="{38025965-EDD7-4D27-84C4-8916607BA335}"/>
              </a:ext>
            </a:extLst>
          </p:cNvPr>
          <p:cNvSpPr>
            <a:spLocks noGrp="1"/>
          </p:cNvSpPr>
          <p:nvPr>
            <p:ph type="body" sz="quarter" idx="25"/>
          </p:nvPr>
        </p:nvSpPr>
        <p:spPr>
          <a:xfrm>
            <a:off x="7389552" y="1689517"/>
            <a:ext cx="3619500" cy="3650075"/>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pic>
        <p:nvPicPr>
          <p:cNvPr id="34" name="Image 33">
            <a:extLst>
              <a:ext uri="{FF2B5EF4-FFF2-40B4-BE49-F238E27FC236}">
                <a16:creationId xmlns:a16="http://schemas.microsoft.com/office/drawing/2014/main" id="{723882FC-2BAB-49CB-A765-629F46941E4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sp>
        <p:nvSpPr>
          <p:cNvPr id="35" name="Espace réservé du numéro de diapositive 1">
            <a:extLst>
              <a:ext uri="{FF2B5EF4-FFF2-40B4-BE49-F238E27FC236}">
                <a16:creationId xmlns:a16="http://schemas.microsoft.com/office/drawing/2014/main" id="{89228A1C-A05F-4B8A-BE13-BBF9A8024765}"/>
              </a:ext>
            </a:extLst>
          </p:cNvPr>
          <p:cNvSpPr>
            <a:spLocks noGrp="1"/>
          </p:cNvSpPr>
          <p:nvPr>
            <p:ph type="sldNum" sz="quarter" idx="4"/>
          </p:nvPr>
        </p:nvSpPr>
        <p:spPr>
          <a:xfrm>
            <a:off x="10373960" y="6240313"/>
            <a:ext cx="527808" cy="365125"/>
          </a:xfrm>
          <a:prstGeom prst="rect">
            <a:avLst/>
          </a:prstGeom>
        </p:spPr>
        <p:txBody>
          <a:bodyPr vert="horz" lIns="91440" tIns="45720" rIns="91440" bIns="45720" rtlCol="0" anchor="ctr"/>
          <a:lstStyle>
            <a:lvl1pPr algn="r">
              <a:defRPr sz="1050" b="0">
                <a:solidFill>
                  <a:srgbClr val="D71C2D"/>
                </a:solidFill>
              </a:defRPr>
            </a:lvl1pPr>
          </a:lstStyle>
          <a:p>
            <a:fld id="{F3D6203A-9E82-46D3-826D-BB98CB91E49C}" type="slidenum">
              <a:rPr lang="en-US" smtClean="0"/>
              <a:pPr/>
              <a:t>‹N°›</a:t>
            </a:fld>
            <a:endParaRPr lang="en-US"/>
          </a:p>
        </p:txBody>
      </p:sp>
      <p:pic>
        <p:nvPicPr>
          <p:cNvPr id="36" name="Picture 33">
            <a:extLst>
              <a:ext uri="{FF2B5EF4-FFF2-40B4-BE49-F238E27FC236}">
                <a16:creationId xmlns:a16="http://schemas.microsoft.com/office/drawing/2014/main" id="{152A2DAF-59DF-462E-A81F-7DC4BD61A67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03259" y="6254315"/>
            <a:ext cx="311150" cy="31750"/>
          </a:xfrm>
          <a:prstGeom prst="rect">
            <a:avLst/>
          </a:prstGeom>
        </p:spPr>
      </p:pic>
    </p:spTree>
    <p:extLst>
      <p:ext uri="{BB962C8B-B14F-4D97-AF65-F5344CB8AC3E}">
        <p14:creationId xmlns:p14="http://schemas.microsoft.com/office/powerpoint/2010/main" val="4048583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option B1">
    <p:spTree>
      <p:nvGrpSpPr>
        <p:cNvPr id="1" name=""/>
        <p:cNvGrpSpPr/>
        <p:nvPr/>
      </p:nvGrpSpPr>
      <p:grpSpPr>
        <a:xfrm>
          <a:off x="0" y="0"/>
          <a:ext cx="0" cy="0"/>
          <a:chOff x="0" y="0"/>
          <a:chExt cx="0" cy="0"/>
        </a:xfrm>
      </p:grpSpPr>
      <p:pic>
        <p:nvPicPr>
          <p:cNvPr id="17"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284" y="-1"/>
            <a:ext cx="2549230" cy="6858000"/>
          </a:xfrm>
          <a:prstGeom prst="rect">
            <a:avLst/>
          </a:prstGeom>
        </p:spPr>
      </p:pic>
      <p:sp>
        <p:nvSpPr>
          <p:cNvPr id="16" name="Rectangle 15">
            <a:extLst>
              <a:ext uri="{FF2B5EF4-FFF2-40B4-BE49-F238E27FC236}">
                <a16:creationId xmlns:a16="http://schemas.microsoft.com/office/drawing/2014/main" id="{A44C9D1A-3750-4E5E-B92A-292FC737C381}"/>
              </a:ext>
            </a:extLst>
          </p:cNvPr>
          <p:cNvSpPr/>
          <p:nvPr userDrawn="1"/>
        </p:nvSpPr>
        <p:spPr>
          <a:xfrm>
            <a:off x="0" y="0"/>
            <a:ext cx="2549235" cy="6858000"/>
          </a:xfrm>
          <a:prstGeom prst="rect">
            <a:avLst/>
          </a:prstGeom>
          <a:solidFill>
            <a:srgbClr val="00599B">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1CF36268-7888-45FA-BD6E-9368048D1C90}"/>
              </a:ext>
            </a:extLst>
          </p:cNvPr>
          <p:cNvSpPr>
            <a:spLocks noGrp="1"/>
          </p:cNvSpPr>
          <p:nvPr>
            <p:ph type="title" hasCustomPrompt="1"/>
          </p:nvPr>
        </p:nvSpPr>
        <p:spPr>
          <a:xfrm>
            <a:off x="335817" y="1780827"/>
            <a:ext cx="2144149" cy="1828281"/>
          </a:xfrm>
          <a:prstGeom prst="rect">
            <a:avLst/>
          </a:prstGeom>
        </p:spPr>
        <p:txBody>
          <a:bodyPr anchor="b" anchorCtr="0"/>
          <a:lstStyle>
            <a:lvl1pPr marL="0" algn="l" defTabSz="914400" rtl="0" eaLnBrk="1" latinLnBrk="0" hangingPunct="1">
              <a:lnSpc>
                <a:spcPct val="90000"/>
              </a:lnSpc>
              <a:spcBef>
                <a:spcPct val="0"/>
              </a:spcBef>
              <a:defRPr lang="en-US" sz="3600" kern="1200" spc="110">
                <a:solidFill>
                  <a:schemeClr val="bg1"/>
                </a:solidFill>
                <a:latin typeface="Vinci Sans Extra Light" charset="0"/>
                <a:ea typeface="Vinci Sans Extra Light" charset="0"/>
                <a:cs typeface="Vinci Sans Extra Light" charset="0"/>
              </a:defRPr>
            </a:lvl1pPr>
          </a:lstStyle>
          <a:p>
            <a:pPr marL="0" lvl="0" algn="l" defTabSz="914400" rtl="0" eaLnBrk="1" latinLnBrk="0" hangingPunct="1">
              <a:lnSpc>
                <a:spcPct val="90000"/>
              </a:lnSpc>
              <a:spcBef>
                <a:spcPct val="0"/>
              </a:spcBef>
              <a:defRPr/>
            </a:pPr>
            <a:r>
              <a:rPr lang="fr-FR" dirty="0" err="1"/>
              <a:t>Title</a:t>
            </a:r>
            <a:endParaRPr lang="en-US" dirty="0"/>
          </a:p>
        </p:txBody>
      </p:sp>
      <p:pic>
        <p:nvPicPr>
          <p:cNvPr id="18" name="Picture 21">
            <a:extLst>
              <a:ext uri="{FF2B5EF4-FFF2-40B4-BE49-F238E27FC236}">
                <a16:creationId xmlns:a16="http://schemas.microsoft.com/office/drawing/2014/main" id="{0ACE7467-893C-4AF5-AC90-E88C3860E5B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9" name="Rectangle 18">
            <a:hlinkClick r:id="" action="ppaction://noaction"/>
            <a:extLst>
              <a:ext uri="{FF2B5EF4-FFF2-40B4-BE49-F238E27FC236}">
                <a16:creationId xmlns:a16="http://schemas.microsoft.com/office/drawing/2014/main" id="{1FDD5494-9952-4125-B8B0-98FDEDD61847}"/>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Espace réservé du texte 4">
            <a:extLst>
              <a:ext uri="{FF2B5EF4-FFF2-40B4-BE49-F238E27FC236}">
                <a16:creationId xmlns:a16="http://schemas.microsoft.com/office/drawing/2014/main" id="{931A40B3-B461-4B92-9E65-FDC83575AE62}"/>
              </a:ext>
            </a:extLst>
          </p:cNvPr>
          <p:cNvSpPr>
            <a:spLocks noGrp="1"/>
          </p:cNvSpPr>
          <p:nvPr>
            <p:ph type="body" sz="quarter" idx="13" hasCustomPrompt="1"/>
          </p:nvPr>
        </p:nvSpPr>
        <p:spPr>
          <a:xfrm>
            <a:off x="335818" y="3624347"/>
            <a:ext cx="1950186" cy="1266248"/>
          </a:xfrm>
          <a:prstGeom prst="rect">
            <a:avLst/>
          </a:prstGeom>
        </p:spPr>
        <p:txBody>
          <a:bodyPr/>
          <a:lstStyle>
            <a:lvl1pPr marL="0" indent="0" algn="l" defTabSz="914400" rtl="0" eaLnBrk="1" latinLnBrk="0" hangingPunct="1">
              <a:lnSpc>
                <a:spcPct val="90000"/>
              </a:lnSpc>
              <a:spcBef>
                <a:spcPct val="0"/>
              </a:spcBef>
              <a:spcAft>
                <a:spcPts val="600"/>
              </a:spcAft>
              <a:buFontTx/>
              <a:buNone/>
              <a:defRPr lang="fr-FR" sz="1400" b="1" kern="1200" spc="110" dirty="0" smtClean="0">
                <a:solidFill>
                  <a:schemeClr val="bg1"/>
                </a:solidFill>
                <a:latin typeface="Vinci Sans" charset="0"/>
                <a:ea typeface="Vinci Sans Extra Light" charset="0"/>
                <a:cs typeface="Vinci Sans Extra Light" charset="0"/>
              </a:defRPr>
            </a:lvl1pPr>
            <a:lvl2pPr marL="0" indent="0" algn="l" defTabSz="914400" rtl="0" eaLnBrk="1" latinLnBrk="0" hangingPunct="1">
              <a:lnSpc>
                <a:spcPct val="90000"/>
              </a:lnSpc>
              <a:spcBef>
                <a:spcPct val="0"/>
              </a:spcBef>
              <a:spcAft>
                <a:spcPts val="600"/>
              </a:spcAft>
              <a:buFontTx/>
              <a:buNone/>
              <a:defRPr lang="fr-FR" sz="1400" b="1" kern="1200" spc="110" dirty="0" err="1" smtClean="0">
                <a:solidFill>
                  <a:schemeClr val="bg1"/>
                </a:solidFill>
                <a:latin typeface="Vinci Sans" charset="0"/>
                <a:ea typeface="Vinci Sans Extra Light" charset="0"/>
                <a:cs typeface="Vinci Sans Extra Light" charset="0"/>
              </a:defRPr>
            </a:lvl2pPr>
          </a:lstStyle>
          <a:p>
            <a:pPr lvl="0"/>
            <a:r>
              <a:rPr lang="fr-FR" dirty="0" err="1"/>
              <a:t>Subtitle</a:t>
            </a:r>
            <a:endParaRPr lang="fr-FR" dirty="0"/>
          </a:p>
        </p:txBody>
      </p:sp>
      <p:sp>
        <p:nvSpPr>
          <p:cNvPr id="23" name="Espace réservé du texte 4">
            <a:extLst>
              <a:ext uri="{FF2B5EF4-FFF2-40B4-BE49-F238E27FC236}">
                <a16:creationId xmlns:a16="http://schemas.microsoft.com/office/drawing/2014/main" id="{D0805575-A815-4EF1-8238-14489D95AF63}"/>
              </a:ext>
            </a:extLst>
          </p:cNvPr>
          <p:cNvSpPr>
            <a:spLocks noGrp="1"/>
          </p:cNvSpPr>
          <p:nvPr>
            <p:ph type="body" sz="quarter" idx="22" hasCustomPrompt="1"/>
          </p:nvPr>
        </p:nvSpPr>
        <p:spPr>
          <a:xfrm>
            <a:off x="335817" y="423570"/>
            <a:ext cx="2144149" cy="361934"/>
          </a:xfrm>
          <a:prstGeom prst="rect">
            <a:avLst/>
          </a:prstGeom>
        </p:spPr>
        <p:txBody>
          <a:bodyPr/>
          <a:lstStyle>
            <a:lvl1pPr marL="0" indent="0" algn="l" defTabSz="914400" rtl="0" eaLnBrk="1" latinLnBrk="0" hangingPunct="1">
              <a:spcAft>
                <a:spcPts val="600"/>
              </a:spcAft>
              <a:buFontTx/>
              <a:buNone/>
              <a:defRPr lang="fr-FR" sz="1400" b="1"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Author</a:t>
            </a:r>
            <a:endParaRPr lang="fr-FR" dirty="0"/>
          </a:p>
        </p:txBody>
      </p:sp>
      <p:sp>
        <p:nvSpPr>
          <p:cNvPr id="25" name="Espace réservé du texte 4">
            <a:extLst>
              <a:ext uri="{FF2B5EF4-FFF2-40B4-BE49-F238E27FC236}">
                <a16:creationId xmlns:a16="http://schemas.microsoft.com/office/drawing/2014/main" id="{ACDC82D9-A755-4F93-82FB-1E7A239DBCF6}"/>
              </a:ext>
            </a:extLst>
          </p:cNvPr>
          <p:cNvSpPr>
            <a:spLocks noGrp="1"/>
          </p:cNvSpPr>
          <p:nvPr>
            <p:ph type="body" sz="quarter" idx="23" hasCustomPrompt="1"/>
          </p:nvPr>
        </p:nvSpPr>
        <p:spPr>
          <a:xfrm>
            <a:off x="335817" y="616076"/>
            <a:ext cx="2144149" cy="361934"/>
          </a:xfrm>
          <a:prstGeom prst="rect">
            <a:avLst/>
          </a:prstGeom>
        </p:spPr>
        <p:txBody>
          <a:bodyPr/>
          <a:lstStyle>
            <a:lvl1pPr marL="0" indent="0" algn="l" defTabSz="914400" rtl="0" eaLnBrk="1" latinLnBrk="0" hangingPunct="1">
              <a:spcAft>
                <a:spcPts val="600"/>
              </a:spcAft>
              <a:buFontTx/>
              <a:buNone/>
              <a:defRPr lang="fr-FR" sz="1400" b="0"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date</a:t>
            </a:r>
          </a:p>
        </p:txBody>
      </p:sp>
      <p:sp>
        <p:nvSpPr>
          <p:cNvPr id="26" name="Espace réservé du texte 4">
            <a:extLst>
              <a:ext uri="{FF2B5EF4-FFF2-40B4-BE49-F238E27FC236}">
                <a16:creationId xmlns:a16="http://schemas.microsoft.com/office/drawing/2014/main" id="{C1748FF3-8516-447B-8374-D92665AB6A77}"/>
              </a:ext>
            </a:extLst>
          </p:cNvPr>
          <p:cNvSpPr>
            <a:spLocks noGrp="1"/>
          </p:cNvSpPr>
          <p:nvPr>
            <p:ph type="body" sz="quarter" idx="24" hasCustomPrompt="1"/>
          </p:nvPr>
        </p:nvSpPr>
        <p:spPr>
          <a:xfrm>
            <a:off x="335817" y="6157790"/>
            <a:ext cx="2144149" cy="361934"/>
          </a:xfrm>
          <a:prstGeom prst="rect">
            <a:avLst/>
          </a:prstGeom>
        </p:spPr>
        <p:txBody>
          <a:bodyPr/>
          <a:lstStyle>
            <a:lvl1pPr marL="0" indent="0" algn="l" defTabSz="914400" rtl="0" eaLnBrk="1" latinLnBrk="0" hangingPunct="1">
              <a:spcAft>
                <a:spcPts val="600"/>
              </a:spcAft>
              <a:buFontTx/>
              <a:buNone/>
              <a:defRPr lang="fr-FR" sz="1400" b="1"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Presentation</a:t>
            </a:r>
            <a:r>
              <a:rPr lang="fr-FR" dirty="0"/>
              <a:t> </a:t>
            </a:r>
            <a:r>
              <a:rPr lang="fr-FR" dirty="0" err="1"/>
              <a:t>title</a:t>
            </a:r>
            <a:endParaRPr lang="fr-FR" dirty="0"/>
          </a:p>
        </p:txBody>
      </p:sp>
      <p:pic>
        <p:nvPicPr>
          <p:cNvPr id="31" name="Picture 5">
            <a:extLst>
              <a:ext uri="{FF2B5EF4-FFF2-40B4-BE49-F238E27FC236}">
                <a16:creationId xmlns:a16="http://schemas.microsoft.com/office/drawing/2014/main" id="{40123CA7-24FF-4A52-AFDF-7B814161537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126848" y="630661"/>
            <a:ext cx="311150" cy="31750"/>
          </a:xfrm>
          <a:prstGeom prst="rect">
            <a:avLst/>
          </a:prstGeom>
        </p:spPr>
      </p:pic>
      <p:sp>
        <p:nvSpPr>
          <p:cNvPr id="27" name="Espace réservé du texte 6">
            <a:extLst>
              <a:ext uri="{FF2B5EF4-FFF2-40B4-BE49-F238E27FC236}">
                <a16:creationId xmlns:a16="http://schemas.microsoft.com/office/drawing/2014/main" id="{EE30DFD3-C60B-490B-B4AC-8748A341EAAB}"/>
              </a:ext>
            </a:extLst>
          </p:cNvPr>
          <p:cNvSpPr>
            <a:spLocks noGrp="1"/>
          </p:cNvSpPr>
          <p:nvPr>
            <p:ph type="body" sz="quarter" idx="21"/>
          </p:nvPr>
        </p:nvSpPr>
        <p:spPr>
          <a:xfrm>
            <a:off x="3159641" y="1168590"/>
            <a:ext cx="7894713" cy="4171121"/>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pic>
        <p:nvPicPr>
          <p:cNvPr id="34" name="Image 33">
            <a:extLst>
              <a:ext uri="{FF2B5EF4-FFF2-40B4-BE49-F238E27FC236}">
                <a16:creationId xmlns:a16="http://schemas.microsoft.com/office/drawing/2014/main" id="{723882FC-2BAB-49CB-A765-629F46941E4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sp>
        <p:nvSpPr>
          <p:cNvPr id="35" name="Espace réservé du numéro de diapositive 1">
            <a:extLst>
              <a:ext uri="{FF2B5EF4-FFF2-40B4-BE49-F238E27FC236}">
                <a16:creationId xmlns:a16="http://schemas.microsoft.com/office/drawing/2014/main" id="{89228A1C-A05F-4B8A-BE13-BBF9A8024765}"/>
              </a:ext>
            </a:extLst>
          </p:cNvPr>
          <p:cNvSpPr>
            <a:spLocks noGrp="1"/>
          </p:cNvSpPr>
          <p:nvPr>
            <p:ph type="sldNum" sz="quarter" idx="4"/>
          </p:nvPr>
        </p:nvSpPr>
        <p:spPr>
          <a:xfrm>
            <a:off x="10373960" y="6240313"/>
            <a:ext cx="527808" cy="365125"/>
          </a:xfrm>
          <a:prstGeom prst="rect">
            <a:avLst/>
          </a:prstGeom>
        </p:spPr>
        <p:txBody>
          <a:bodyPr vert="horz" lIns="91440" tIns="45720" rIns="91440" bIns="45720" rtlCol="0" anchor="ctr"/>
          <a:lstStyle>
            <a:lvl1pPr algn="r">
              <a:defRPr sz="1050" b="0">
                <a:solidFill>
                  <a:srgbClr val="D71C2D"/>
                </a:solidFill>
              </a:defRPr>
            </a:lvl1pPr>
          </a:lstStyle>
          <a:p>
            <a:fld id="{F3D6203A-9E82-46D3-826D-BB98CB91E49C}" type="slidenum">
              <a:rPr lang="en-US" smtClean="0"/>
              <a:pPr/>
              <a:t>‹N°›</a:t>
            </a:fld>
            <a:endParaRPr lang="en-US"/>
          </a:p>
        </p:txBody>
      </p:sp>
      <p:pic>
        <p:nvPicPr>
          <p:cNvPr id="36" name="Picture 33">
            <a:extLst>
              <a:ext uri="{FF2B5EF4-FFF2-40B4-BE49-F238E27FC236}">
                <a16:creationId xmlns:a16="http://schemas.microsoft.com/office/drawing/2014/main" id="{152A2DAF-59DF-462E-A81F-7DC4BD61A67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03259" y="6254315"/>
            <a:ext cx="311150" cy="31750"/>
          </a:xfrm>
          <a:prstGeom prst="rect">
            <a:avLst/>
          </a:prstGeom>
        </p:spPr>
      </p:pic>
    </p:spTree>
    <p:extLst>
      <p:ext uri="{BB962C8B-B14F-4D97-AF65-F5344CB8AC3E}">
        <p14:creationId xmlns:p14="http://schemas.microsoft.com/office/powerpoint/2010/main" val="226543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option C">
    <p:spTree>
      <p:nvGrpSpPr>
        <p:cNvPr id="1" name=""/>
        <p:cNvGrpSpPr/>
        <p:nvPr/>
      </p:nvGrpSpPr>
      <p:grpSpPr>
        <a:xfrm>
          <a:off x="0" y="0"/>
          <a:ext cx="0" cy="0"/>
          <a:chOff x="0" y="0"/>
          <a:chExt cx="0" cy="0"/>
        </a:xfrm>
      </p:grpSpPr>
      <p:pic>
        <p:nvPicPr>
          <p:cNvPr id="20"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4108"/>
            <a:ext cx="2549227" cy="6858000"/>
          </a:xfrm>
          <a:prstGeom prst="rect">
            <a:avLst/>
          </a:prstGeom>
        </p:spPr>
      </p:pic>
      <p:sp>
        <p:nvSpPr>
          <p:cNvPr id="29" name="Rectangle 28"/>
          <p:cNvSpPr/>
          <p:nvPr userDrawn="1"/>
        </p:nvSpPr>
        <p:spPr>
          <a:xfrm>
            <a:off x="-8" y="4108"/>
            <a:ext cx="2549235" cy="6858000"/>
          </a:xfrm>
          <a:prstGeom prst="rect">
            <a:avLst/>
          </a:prstGeom>
          <a:solidFill>
            <a:srgbClr val="00599B">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1CF36268-7888-45FA-BD6E-9368048D1C90}"/>
              </a:ext>
            </a:extLst>
          </p:cNvPr>
          <p:cNvSpPr>
            <a:spLocks noGrp="1"/>
          </p:cNvSpPr>
          <p:nvPr>
            <p:ph type="title" hasCustomPrompt="1"/>
          </p:nvPr>
        </p:nvSpPr>
        <p:spPr>
          <a:xfrm>
            <a:off x="335817" y="1780827"/>
            <a:ext cx="2144149" cy="1828281"/>
          </a:xfrm>
          <a:prstGeom prst="rect">
            <a:avLst/>
          </a:prstGeom>
        </p:spPr>
        <p:txBody>
          <a:bodyPr anchor="b" anchorCtr="0"/>
          <a:lstStyle>
            <a:lvl1pPr marL="0" algn="l" defTabSz="914400" rtl="0" eaLnBrk="1" latinLnBrk="0" hangingPunct="1">
              <a:lnSpc>
                <a:spcPct val="90000"/>
              </a:lnSpc>
              <a:spcBef>
                <a:spcPct val="0"/>
              </a:spcBef>
              <a:defRPr lang="en-US" sz="3600" kern="1200" spc="110">
                <a:solidFill>
                  <a:schemeClr val="bg1"/>
                </a:solidFill>
                <a:latin typeface="Vinci Sans Extra Light" charset="0"/>
                <a:ea typeface="Vinci Sans Extra Light" charset="0"/>
                <a:cs typeface="Vinci Sans Extra Light" charset="0"/>
              </a:defRPr>
            </a:lvl1pPr>
          </a:lstStyle>
          <a:p>
            <a:pPr marL="0" lvl="0" algn="l" defTabSz="914400" rtl="0" eaLnBrk="1" latinLnBrk="0" hangingPunct="1">
              <a:lnSpc>
                <a:spcPct val="90000"/>
              </a:lnSpc>
              <a:spcBef>
                <a:spcPct val="0"/>
              </a:spcBef>
              <a:defRPr/>
            </a:pPr>
            <a:r>
              <a:rPr lang="fr-FR" dirty="0" err="1"/>
              <a:t>Title</a:t>
            </a:r>
            <a:endParaRPr lang="en-US" dirty="0"/>
          </a:p>
        </p:txBody>
      </p:sp>
      <p:pic>
        <p:nvPicPr>
          <p:cNvPr id="18" name="Picture 21">
            <a:extLst>
              <a:ext uri="{FF2B5EF4-FFF2-40B4-BE49-F238E27FC236}">
                <a16:creationId xmlns:a16="http://schemas.microsoft.com/office/drawing/2014/main" id="{0ACE7467-893C-4AF5-AC90-E88C3860E5B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9" name="Rectangle 18">
            <a:hlinkClick r:id="" action="ppaction://noaction"/>
            <a:extLst>
              <a:ext uri="{FF2B5EF4-FFF2-40B4-BE49-F238E27FC236}">
                <a16:creationId xmlns:a16="http://schemas.microsoft.com/office/drawing/2014/main" id="{1FDD5494-9952-4125-B8B0-98FDEDD61847}"/>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Espace réservé du texte 4">
            <a:extLst>
              <a:ext uri="{FF2B5EF4-FFF2-40B4-BE49-F238E27FC236}">
                <a16:creationId xmlns:a16="http://schemas.microsoft.com/office/drawing/2014/main" id="{931A40B3-B461-4B92-9E65-FDC83575AE62}"/>
              </a:ext>
            </a:extLst>
          </p:cNvPr>
          <p:cNvSpPr>
            <a:spLocks noGrp="1"/>
          </p:cNvSpPr>
          <p:nvPr>
            <p:ph type="body" sz="quarter" idx="13" hasCustomPrompt="1"/>
          </p:nvPr>
        </p:nvSpPr>
        <p:spPr>
          <a:xfrm>
            <a:off x="335818" y="3624347"/>
            <a:ext cx="1950186" cy="1266248"/>
          </a:xfrm>
          <a:prstGeom prst="rect">
            <a:avLst/>
          </a:prstGeom>
        </p:spPr>
        <p:txBody>
          <a:bodyPr/>
          <a:lstStyle>
            <a:lvl1pPr marL="0" indent="0" algn="l" defTabSz="914400" rtl="0" eaLnBrk="1" latinLnBrk="0" hangingPunct="1">
              <a:lnSpc>
                <a:spcPct val="90000"/>
              </a:lnSpc>
              <a:spcBef>
                <a:spcPct val="0"/>
              </a:spcBef>
              <a:spcAft>
                <a:spcPts val="600"/>
              </a:spcAft>
              <a:buFontTx/>
              <a:buNone/>
              <a:defRPr lang="fr-FR" sz="1400" b="1" kern="1200" spc="110" dirty="0" smtClean="0">
                <a:solidFill>
                  <a:schemeClr val="bg1"/>
                </a:solidFill>
                <a:latin typeface="Vinci Sans" charset="0"/>
                <a:ea typeface="Vinci Sans Extra Light" charset="0"/>
                <a:cs typeface="Vinci Sans Extra Light" charset="0"/>
              </a:defRPr>
            </a:lvl1pPr>
            <a:lvl2pPr marL="0" indent="0" algn="l" defTabSz="914400" rtl="0" eaLnBrk="1" latinLnBrk="0" hangingPunct="1">
              <a:lnSpc>
                <a:spcPct val="90000"/>
              </a:lnSpc>
              <a:spcBef>
                <a:spcPct val="0"/>
              </a:spcBef>
              <a:spcAft>
                <a:spcPts val="600"/>
              </a:spcAft>
              <a:buFontTx/>
              <a:buNone/>
              <a:defRPr lang="fr-FR" sz="1400" b="1" kern="1200" spc="110" dirty="0" err="1" smtClean="0">
                <a:solidFill>
                  <a:schemeClr val="bg1"/>
                </a:solidFill>
                <a:latin typeface="Vinci Sans" charset="0"/>
                <a:ea typeface="Vinci Sans Extra Light" charset="0"/>
                <a:cs typeface="Vinci Sans Extra Light" charset="0"/>
              </a:defRPr>
            </a:lvl2pPr>
          </a:lstStyle>
          <a:p>
            <a:pPr lvl="0"/>
            <a:r>
              <a:rPr lang="fr-FR" dirty="0" err="1"/>
              <a:t>Subtitle</a:t>
            </a:r>
            <a:endParaRPr lang="fr-FR" dirty="0"/>
          </a:p>
        </p:txBody>
      </p:sp>
      <p:sp>
        <p:nvSpPr>
          <p:cNvPr id="22" name="Espace réservé du texte 4">
            <a:extLst>
              <a:ext uri="{FF2B5EF4-FFF2-40B4-BE49-F238E27FC236}">
                <a16:creationId xmlns:a16="http://schemas.microsoft.com/office/drawing/2014/main" id="{5E011A4F-8F3F-4B7A-BDA6-56B1B33ECA1D}"/>
              </a:ext>
            </a:extLst>
          </p:cNvPr>
          <p:cNvSpPr>
            <a:spLocks noGrp="1"/>
          </p:cNvSpPr>
          <p:nvPr>
            <p:ph type="body" sz="quarter" idx="22" hasCustomPrompt="1"/>
          </p:nvPr>
        </p:nvSpPr>
        <p:spPr>
          <a:xfrm>
            <a:off x="335817" y="423570"/>
            <a:ext cx="2144149" cy="361934"/>
          </a:xfrm>
          <a:prstGeom prst="rect">
            <a:avLst/>
          </a:prstGeom>
        </p:spPr>
        <p:txBody>
          <a:bodyPr/>
          <a:lstStyle>
            <a:lvl1pPr marL="0" indent="0" algn="l" defTabSz="914400" rtl="0" eaLnBrk="1" latinLnBrk="0" hangingPunct="1">
              <a:spcAft>
                <a:spcPts val="600"/>
              </a:spcAft>
              <a:buFontTx/>
              <a:buNone/>
              <a:defRPr lang="fr-FR" sz="1400" b="1"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Author</a:t>
            </a:r>
            <a:endParaRPr lang="fr-FR" dirty="0"/>
          </a:p>
        </p:txBody>
      </p:sp>
      <p:sp>
        <p:nvSpPr>
          <p:cNvPr id="23" name="Espace réservé du texte 4">
            <a:extLst>
              <a:ext uri="{FF2B5EF4-FFF2-40B4-BE49-F238E27FC236}">
                <a16:creationId xmlns:a16="http://schemas.microsoft.com/office/drawing/2014/main" id="{4ACF7CCB-136A-44A4-8445-8F3441407BF4}"/>
              </a:ext>
            </a:extLst>
          </p:cNvPr>
          <p:cNvSpPr>
            <a:spLocks noGrp="1"/>
          </p:cNvSpPr>
          <p:nvPr>
            <p:ph type="body" sz="quarter" idx="23" hasCustomPrompt="1"/>
          </p:nvPr>
        </p:nvSpPr>
        <p:spPr>
          <a:xfrm>
            <a:off x="335817" y="616076"/>
            <a:ext cx="2144149" cy="361934"/>
          </a:xfrm>
          <a:prstGeom prst="rect">
            <a:avLst/>
          </a:prstGeom>
        </p:spPr>
        <p:txBody>
          <a:bodyPr/>
          <a:lstStyle>
            <a:lvl1pPr marL="0" indent="0" algn="l" defTabSz="914400" rtl="0" eaLnBrk="1" latinLnBrk="0" hangingPunct="1">
              <a:spcAft>
                <a:spcPts val="600"/>
              </a:spcAft>
              <a:buFontTx/>
              <a:buNone/>
              <a:defRPr lang="fr-FR" sz="1400" b="0"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date</a:t>
            </a:r>
          </a:p>
        </p:txBody>
      </p:sp>
      <p:sp>
        <p:nvSpPr>
          <p:cNvPr id="25" name="Espace réservé du texte 4">
            <a:extLst>
              <a:ext uri="{FF2B5EF4-FFF2-40B4-BE49-F238E27FC236}">
                <a16:creationId xmlns:a16="http://schemas.microsoft.com/office/drawing/2014/main" id="{A5B9DF71-7A98-40B5-BC80-B19B851A34AB}"/>
              </a:ext>
            </a:extLst>
          </p:cNvPr>
          <p:cNvSpPr>
            <a:spLocks noGrp="1"/>
          </p:cNvSpPr>
          <p:nvPr>
            <p:ph type="body" sz="quarter" idx="24" hasCustomPrompt="1"/>
          </p:nvPr>
        </p:nvSpPr>
        <p:spPr>
          <a:xfrm>
            <a:off x="335817" y="6157790"/>
            <a:ext cx="2144149" cy="361934"/>
          </a:xfrm>
          <a:prstGeom prst="rect">
            <a:avLst/>
          </a:prstGeom>
        </p:spPr>
        <p:txBody>
          <a:bodyPr/>
          <a:lstStyle>
            <a:lvl1pPr marL="0" indent="0" algn="l" defTabSz="914400" rtl="0" eaLnBrk="1" latinLnBrk="0" hangingPunct="1">
              <a:spcAft>
                <a:spcPts val="600"/>
              </a:spcAft>
              <a:buFontTx/>
              <a:buNone/>
              <a:defRPr lang="fr-FR" sz="1400" b="1"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Presentation</a:t>
            </a:r>
            <a:r>
              <a:rPr lang="fr-FR" dirty="0"/>
              <a:t> </a:t>
            </a:r>
            <a:r>
              <a:rPr lang="fr-FR" dirty="0" err="1"/>
              <a:t>title</a:t>
            </a:r>
            <a:endParaRPr lang="fr-FR" dirty="0"/>
          </a:p>
        </p:txBody>
      </p:sp>
      <p:pic>
        <p:nvPicPr>
          <p:cNvPr id="31" name="Picture 5">
            <a:extLst>
              <a:ext uri="{FF2B5EF4-FFF2-40B4-BE49-F238E27FC236}">
                <a16:creationId xmlns:a16="http://schemas.microsoft.com/office/drawing/2014/main" id="{D0921AF2-49B4-42CE-81D9-D330F555971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126848" y="630661"/>
            <a:ext cx="311150" cy="31750"/>
          </a:xfrm>
          <a:prstGeom prst="rect">
            <a:avLst/>
          </a:prstGeom>
        </p:spPr>
      </p:pic>
      <p:sp>
        <p:nvSpPr>
          <p:cNvPr id="21" name="Text Placeholder 30">
            <a:extLst>
              <a:ext uri="{FF2B5EF4-FFF2-40B4-BE49-F238E27FC236}">
                <a16:creationId xmlns:a16="http://schemas.microsoft.com/office/drawing/2014/main" id="{8EE91706-EB07-4A8F-AC13-F036601FD384}"/>
              </a:ext>
            </a:extLst>
          </p:cNvPr>
          <p:cNvSpPr>
            <a:spLocks noGrp="1"/>
          </p:cNvSpPr>
          <p:nvPr>
            <p:ph type="body" sz="quarter" idx="15" hasCustomPrompt="1"/>
          </p:nvPr>
        </p:nvSpPr>
        <p:spPr>
          <a:xfrm>
            <a:off x="3159641" y="1168590"/>
            <a:ext cx="3619499" cy="343444"/>
          </a:xfrm>
          <a:prstGeom prst="rect">
            <a:avLst/>
          </a:prstGeom>
        </p:spPr>
        <p:txBody>
          <a:bodyPr>
            <a:normAutofit/>
          </a:bodyPr>
          <a:lstStyle>
            <a:lvl1pPr marL="0" indent="0" algn="l">
              <a:lnSpc>
                <a:spcPct val="80000"/>
              </a:lnSpc>
              <a:buNone/>
              <a:defRPr sz="1200" b="1" i="0">
                <a:solidFill>
                  <a:srgbClr val="004489"/>
                </a:solidFill>
                <a:latin typeface="Vinci Sans" charset="0"/>
                <a:ea typeface="Vinci Sans" charset="0"/>
                <a:cs typeface="Vinci Sans" charset="0"/>
              </a:defRPr>
            </a:lvl1pPr>
          </a:lstStyle>
          <a:p>
            <a:pPr algn="l">
              <a:lnSpc>
                <a:spcPct val="80000"/>
              </a:lnSpc>
            </a:pPr>
            <a:r>
              <a:rPr lang="en-US" sz="1200" b="1" i="0" spc="0" baseline="0" dirty="0">
                <a:solidFill>
                  <a:srgbClr val="004489"/>
                </a:solidFill>
                <a:latin typeface="Vinci Sans" charset="0"/>
                <a:ea typeface="Vinci Sans" charset="0"/>
                <a:cs typeface="Vinci Sans" charset="0"/>
              </a:rPr>
              <a:t>WHAT WE DO..</a:t>
            </a:r>
          </a:p>
        </p:txBody>
      </p:sp>
      <p:sp>
        <p:nvSpPr>
          <p:cNvPr id="26" name="Text Placeholder 30">
            <a:extLst>
              <a:ext uri="{FF2B5EF4-FFF2-40B4-BE49-F238E27FC236}">
                <a16:creationId xmlns:a16="http://schemas.microsoft.com/office/drawing/2014/main" id="{920EBFC0-731E-4E55-AFBF-EBDF93B31894}"/>
              </a:ext>
            </a:extLst>
          </p:cNvPr>
          <p:cNvSpPr>
            <a:spLocks noGrp="1"/>
          </p:cNvSpPr>
          <p:nvPr>
            <p:ph type="body" sz="quarter" idx="17" hasCustomPrompt="1"/>
          </p:nvPr>
        </p:nvSpPr>
        <p:spPr>
          <a:xfrm>
            <a:off x="7389551" y="1168590"/>
            <a:ext cx="3619499" cy="343444"/>
          </a:xfrm>
          <a:prstGeom prst="rect">
            <a:avLst/>
          </a:prstGeom>
        </p:spPr>
        <p:txBody>
          <a:bodyPr>
            <a:normAutofit/>
          </a:bodyPr>
          <a:lstStyle>
            <a:lvl1pPr marL="0" indent="0" algn="l">
              <a:lnSpc>
                <a:spcPct val="80000"/>
              </a:lnSpc>
              <a:buNone/>
              <a:defRPr sz="1200" b="1" i="0">
                <a:solidFill>
                  <a:srgbClr val="004489"/>
                </a:solidFill>
                <a:latin typeface="Vinci Sans" charset="0"/>
                <a:ea typeface="Vinci Sans" charset="0"/>
                <a:cs typeface="Vinci Sans" charset="0"/>
              </a:defRPr>
            </a:lvl1pPr>
          </a:lstStyle>
          <a:p>
            <a:pPr algn="l">
              <a:lnSpc>
                <a:spcPct val="80000"/>
              </a:lnSpc>
            </a:pPr>
            <a:r>
              <a:rPr lang="en-US" sz="1200" b="1" i="0" spc="0" baseline="0" dirty="0">
                <a:solidFill>
                  <a:srgbClr val="004489"/>
                </a:solidFill>
                <a:latin typeface="Vinci Sans" charset="0"/>
                <a:ea typeface="Vinci Sans" charset="0"/>
                <a:cs typeface="Vinci Sans" charset="0"/>
              </a:rPr>
              <a:t>WHAT WE DO..</a:t>
            </a:r>
          </a:p>
        </p:txBody>
      </p:sp>
      <p:sp>
        <p:nvSpPr>
          <p:cNvPr id="27" name="Espace réservé du texte 6">
            <a:extLst>
              <a:ext uri="{FF2B5EF4-FFF2-40B4-BE49-F238E27FC236}">
                <a16:creationId xmlns:a16="http://schemas.microsoft.com/office/drawing/2014/main" id="{E507AE65-B9A2-41CC-B169-70170D2ED0F5}"/>
              </a:ext>
            </a:extLst>
          </p:cNvPr>
          <p:cNvSpPr>
            <a:spLocks noGrp="1"/>
          </p:cNvSpPr>
          <p:nvPr>
            <p:ph type="body" sz="quarter" idx="21"/>
          </p:nvPr>
        </p:nvSpPr>
        <p:spPr>
          <a:xfrm>
            <a:off x="3159642" y="1689636"/>
            <a:ext cx="3619500" cy="3650075"/>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28" name="Espace réservé du texte 6">
            <a:extLst>
              <a:ext uri="{FF2B5EF4-FFF2-40B4-BE49-F238E27FC236}">
                <a16:creationId xmlns:a16="http://schemas.microsoft.com/office/drawing/2014/main" id="{9F3D3AB9-D71E-410C-A694-93EF4A99C770}"/>
              </a:ext>
            </a:extLst>
          </p:cNvPr>
          <p:cNvSpPr>
            <a:spLocks noGrp="1"/>
          </p:cNvSpPr>
          <p:nvPr>
            <p:ph type="body" sz="quarter" idx="25"/>
          </p:nvPr>
        </p:nvSpPr>
        <p:spPr>
          <a:xfrm>
            <a:off x="7389552" y="1689517"/>
            <a:ext cx="3619500" cy="3650075"/>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pic>
        <p:nvPicPr>
          <p:cNvPr id="32" name="Image 31">
            <a:extLst>
              <a:ext uri="{FF2B5EF4-FFF2-40B4-BE49-F238E27FC236}">
                <a16:creationId xmlns:a16="http://schemas.microsoft.com/office/drawing/2014/main" id="{38CD0219-3E36-4777-9E25-C6593D45E0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sp>
        <p:nvSpPr>
          <p:cNvPr id="33" name="Espace réservé du numéro de diapositive 1">
            <a:extLst>
              <a:ext uri="{FF2B5EF4-FFF2-40B4-BE49-F238E27FC236}">
                <a16:creationId xmlns:a16="http://schemas.microsoft.com/office/drawing/2014/main" id="{D30DF174-EF18-4002-AD45-18372FFF8944}"/>
              </a:ext>
            </a:extLst>
          </p:cNvPr>
          <p:cNvSpPr>
            <a:spLocks noGrp="1"/>
          </p:cNvSpPr>
          <p:nvPr>
            <p:ph type="sldNum" sz="quarter" idx="4"/>
          </p:nvPr>
        </p:nvSpPr>
        <p:spPr>
          <a:xfrm>
            <a:off x="10373960" y="6240313"/>
            <a:ext cx="527808" cy="365125"/>
          </a:xfrm>
          <a:prstGeom prst="rect">
            <a:avLst/>
          </a:prstGeom>
        </p:spPr>
        <p:txBody>
          <a:bodyPr vert="horz" lIns="91440" tIns="45720" rIns="91440" bIns="45720" rtlCol="0" anchor="ctr"/>
          <a:lstStyle>
            <a:lvl1pPr algn="r">
              <a:defRPr sz="1050" b="0">
                <a:solidFill>
                  <a:srgbClr val="D71C2D"/>
                </a:solidFill>
              </a:defRPr>
            </a:lvl1pPr>
          </a:lstStyle>
          <a:p>
            <a:fld id="{F3D6203A-9E82-46D3-826D-BB98CB91E49C}" type="slidenum">
              <a:rPr lang="en-US" smtClean="0"/>
              <a:pPr/>
              <a:t>‹N°›</a:t>
            </a:fld>
            <a:endParaRPr lang="en-US"/>
          </a:p>
        </p:txBody>
      </p:sp>
      <p:pic>
        <p:nvPicPr>
          <p:cNvPr id="34" name="Picture 33">
            <a:extLst>
              <a:ext uri="{FF2B5EF4-FFF2-40B4-BE49-F238E27FC236}">
                <a16:creationId xmlns:a16="http://schemas.microsoft.com/office/drawing/2014/main" id="{AC9DB325-3879-47E6-8588-296A7AC9CB5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03259" y="6254315"/>
            <a:ext cx="311150" cy="31750"/>
          </a:xfrm>
          <a:prstGeom prst="rect">
            <a:avLst/>
          </a:prstGeom>
        </p:spPr>
      </p:pic>
    </p:spTree>
    <p:extLst>
      <p:ext uri="{BB962C8B-B14F-4D97-AF65-F5344CB8AC3E}">
        <p14:creationId xmlns:p14="http://schemas.microsoft.com/office/powerpoint/2010/main" val="1343879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option C1">
    <p:spTree>
      <p:nvGrpSpPr>
        <p:cNvPr id="1" name=""/>
        <p:cNvGrpSpPr/>
        <p:nvPr/>
      </p:nvGrpSpPr>
      <p:grpSpPr>
        <a:xfrm>
          <a:off x="0" y="0"/>
          <a:ext cx="0" cy="0"/>
          <a:chOff x="0" y="0"/>
          <a:chExt cx="0" cy="0"/>
        </a:xfrm>
      </p:grpSpPr>
      <p:pic>
        <p:nvPicPr>
          <p:cNvPr id="20"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4108"/>
            <a:ext cx="2549227" cy="6858000"/>
          </a:xfrm>
          <a:prstGeom prst="rect">
            <a:avLst/>
          </a:prstGeom>
        </p:spPr>
      </p:pic>
      <p:sp>
        <p:nvSpPr>
          <p:cNvPr id="29" name="Rectangle 28"/>
          <p:cNvSpPr/>
          <p:nvPr userDrawn="1"/>
        </p:nvSpPr>
        <p:spPr>
          <a:xfrm>
            <a:off x="0" y="4108"/>
            <a:ext cx="2549235" cy="6858000"/>
          </a:xfrm>
          <a:prstGeom prst="rect">
            <a:avLst/>
          </a:prstGeom>
          <a:solidFill>
            <a:srgbClr val="00599B">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1CF36268-7888-45FA-BD6E-9368048D1C90}"/>
              </a:ext>
            </a:extLst>
          </p:cNvPr>
          <p:cNvSpPr>
            <a:spLocks noGrp="1"/>
          </p:cNvSpPr>
          <p:nvPr>
            <p:ph type="title" hasCustomPrompt="1"/>
          </p:nvPr>
        </p:nvSpPr>
        <p:spPr>
          <a:xfrm>
            <a:off x="335817" y="1780827"/>
            <a:ext cx="2144149" cy="1828281"/>
          </a:xfrm>
          <a:prstGeom prst="rect">
            <a:avLst/>
          </a:prstGeom>
        </p:spPr>
        <p:txBody>
          <a:bodyPr anchor="b" anchorCtr="0"/>
          <a:lstStyle>
            <a:lvl1pPr marL="0" algn="l" defTabSz="914400" rtl="0" eaLnBrk="1" latinLnBrk="0" hangingPunct="1">
              <a:lnSpc>
                <a:spcPct val="90000"/>
              </a:lnSpc>
              <a:spcBef>
                <a:spcPct val="0"/>
              </a:spcBef>
              <a:defRPr lang="en-US" sz="3600" kern="1200" spc="110">
                <a:solidFill>
                  <a:schemeClr val="bg1"/>
                </a:solidFill>
                <a:latin typeface="Vinci Sans Extra Light" charset="0"/>
                <a:ea typeface="Vinci Sans Extra Light" charset="0"/>
                <a:cs typeface="Vinci Sans Extra Light" charset="0"/>
              </a:defRPr>
            </a:lvl1pPr>
          </a:lstStyle>
          <a:p>
            <a:pPr marL="0" lvl="0" algn="l" defTabSz="914400" rtl="0" eaLnBrk="1" latinLnBrk="0" hangingPunct="1">
              <a:lnSpc>
                <a:spcPct val="90000"/>
              </a:lnSpc>
              <a:spcBef>
                <a:spcPct val="0"/>
              </a:spcBef>
              <a:defRPr/>
            </a:pPr>
            <a:r>
              <a:rPr lang="fr-FR" dirty="0" err="1"/>
              <a:t>Title</a:t>
            </a:r>
            <a:endParaRPr lang="en-US" dirty="0"/>
          </a:p>
        </p:txBody>
      </p:sp>
      <p:pic>
        <p:nvPicPr>
          <p:cNvPr id="18" name="Picture 21">
            <a:extLst>
              <a:ext uri="{FF2B5EF4-FFF2-40B4-BE49-F238E27FC236}">
                <a16:creationId xmlns:a16="http://schemas.microsoft.com/office/drawing/2014/main" id="{0ACE7467-893C-4AF5-AC90-E88C3860E5B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9" name="Rectangle 18">
            <a:hlinkClick r:id="" action="ppaction://noaction"/>
            <a:extLst>
              <a:ext uri="{FF2B5EF4-FFF2-40B4-BE49-F238E27FC236}">
                <a16:creationId xmlns:a16="http://schemas.microsoft.com/office/drawing/2014/main" id="{1FDD5494-9952-4125-B8B0-98FDEDD61847}"/>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Espace réservé du texte 4">
            <a:extLst>
              <a:ext uri="{FF2B5EF4-FFF2-40B4-BE49-F238E27FC236}">
                <a16:creationId xmlns:a16="http://schemas.microsoft.com/office/drawing/2014/main" id="{931A40B3-B461-4B92-9E65-FDC83575AE62}"/>
              </a:ext>
            </a:extLst>
          </p:cNvPr>
          <p:cNvSpPr>
            <a:spLocks noGrp="1"/>
          </p:cNvSpPr>
          <p:nvPr>
            <p:ph type="body" sz="quarter" idx="13" hasCustomPrompt="1"/>
          </p:nvPr>
        </p:nvSpPr>
        <p:spPr>
          <a:xfrm>
            <a:off x="335818" y="3624347"/>
            <a:ext cx="1950186" cy="1266248"/>
          </a:xfrm>
          <a:prstGeom prst="rect">
            <a:avLst/>
          </a:prstGeom>
        </p:spPr>
        <p:txBody>
          <a:bodyPr/>
          <a:lstStyle>
            <a:lvl1pPr marL="0" indent="0" algn="l" defTabSz="914400" rtl="0" eaLnBrk="1" latinLnBrk="0" hangingPunct="1">
              <a:lnSpc>
                <a:spcPct val="90000"/>
              </a:lnSpc>
              <a:spcBef>
                <a:spcPct val="0"/>
              </a:spcBef>
              <a:spcAft>
                <a:spcPts val="600"/>
              </a:spcAft>
              <a:buFontTx/>
              <a:buNone/>
              <a:defRPr lang="fr-FR" sz="1400" b="1" kern="1200" spc="110" dirty="0" smtClean="0">
                <a:solidFill>
                  <a:schemeClr val="bg1"/>
                </a:solidFill>
                <a:latin typeface="Vinci Sans" charset="0"/>
                <a:ea typeface="Vinci Sans Extra Light" charset="0"/>
                <a:cs typeface="Vinci Sans Extra Light" charset="0"/>
              </a:defRPr>
            </a:lvl1pPr>
            <a:lvl2pPr marL="0" indent="0" algn="l" defTabSz="914400" rtl="0" eaLnBrk="1" latinLnBrk="0" hangingPunct="1">
              <a:lnSpc>
                <a:spcPct val="90000"/>
              </a:lnSpc>
              <a:spcBef>
                <a:spcPct val="0"/>
              </a:spcBef>
              <a:spcAft>
                <a:spcPts val="600"/>
              </a:spcAft>
              <a:buFontTx/>
              <a:buNone/>
              <a:defRPr lang="fr-FR" sz="1400" b="1" kern="1200" spc="110" dirty="0" err="1" smtClean="0">
                <a:solidFill>
                  <a:schemeClr val="bg1"/>
                </a:solidFill>
                <a:latin typeface="Vinci Sans" charset="0"/>
                <a:ea typeface="Vinci Sans Extra Light" charset="0"/>
                <a:cs typeface="Vinci Sans Extra Light" charset="0"/>
              </a:defRPr>
            </a:lvl2pPr>
          </a:lstStyle>
          <a:p>
            <a:pPr lvl="0"/>
            <a:r>
              <a:rPr lang="fr-FR" dirty="0" err="1"/>
              <a:t>Subtitle</a:t>
            </a:r>
            <a:endParaRPr lang="fr-FR" dirty="0"/>
          </a:p>
        </p:txBody>
      </p:sp>
      <p:sp>
        <p:nvSpPr>
          <p:cNvPr id="22" name="Espace réservé du texte 4">
            <a:extLst>
              <a:ext uri="{FF2B5EF4-FFF2-40B4-BE49-F238E27FC236}">
                <a16:creationId xmlns:a16="http://schemas.microsoft.com/office/drawing/2014/main" id="{5E011A4F-8F3F-4B7A-BDA6-56B1B33ECA1D}"/>
              </a:ext>
            </a:extLst>
          </p:cNvPr>
          <p:cNvSpPr>
            <a:spLocks noGrp="1"/>
          </p:cNvSpPr>
          <p:nvPr>
            <p:ph type="body" sz="quarter" idx="22" hasCustomPrompt="1"/>
          </p:nvPr>
        </p:nvSpPr>
        <p:spPr>
          <a:xfrm>
            <a:off x="335817" y="423570"/>
            <a:ext cx="2144149" cy="361934"/>
          </a:xfrm>
          <a:prstGeom prst="rect">
            <a:avLst/>
          </a:prstGeom>
        </p:spPr>
        <p:txBody>
          <a:bodyPr/>
          <a:lstStyle>
            <a:lvl1pPr marL="0" indent="0" algn="l" defTabSz="914400" rtl="0" eaLnBrk="1" latinLnBrk="0" hangingPunct="1">
              <a:spcAft>
                <a:spcPts val="600"/>
              </a:spcAft>
              <a:buFontTx/>
              <a:buNone/>
              <a:defRPr lang="fr-FR" sz="1400" b="1"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Author</a:t>
            </a:r>
            <a:endParaRPr lang="fr-FR" dirty="0"/>
          </a:p>
        </p:txBody>
      </p:sp>
      <p:sp>
        <p:nvSpPr>
          <p:cNvPr id="23" name="Espace réservé du texte 4">
            <a:extLst>
              <a:ext uri="{FF2B5EF4-FFF2-40B4-BE49-F238E27FC236}">
                <a16:creationId xmlns:a16="http://schemas.microsoft.com/office/drawing/2014/main" id="{4ACF7CCB-136A-44A4-8445-8F3441407BF4}"/>
              </a:ext>
            </a:extLst>
          </p:cNvPr>
          <p:cNvSpPr>
            <a:spLocks noGrp="1"/>
          </p:cNvSpPr>
          <p:nvPr>
            <p:ph type="body" sz="quarter" idx="23" hasCustomPrompt="1"/>
          </p:nvPr>
        </p:nvSpPr>
        <p:spPr>
          <a:xfrm>
            <a:off x="335817" y="616076"/>
            <a:ext cx="2144149" cy="361934"/>
          </a:xfrm>
          <a:prstGeom prst="rect">
            <a:avLst/>
          </a:prstGeom>
        </p:spPr>
        <p:txBody>
          <a:bodyPr/>
          <a:lstStyle>
            <a:lvl1pPr marL="0" indent="0" algn="l" defTabSz="914400" rtl="0" eaLnBrk="1" latinLnBrk="0" hangingPunct="1">
              <a:spcAft>
                <a:spcPts val="600"/>
              </a:spcAft>
              <a:buFontTx/>
              <a:buNone/>
              <a:defRPr lang="fr-FR" sz="1400" b="0"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date</a:t>
            </a:r>
          </a:p>
        </p:txBody>
      </p:sp>
      <p:sp>
        <p:nvSpPr>
          <p:cNvPr id="25" name="Espace réservé du texte 4">
            <a:extLst>
              <a:ext uri="{FF2B5EF4-FFF2-40B4-BE49-F238E27FC236}">
                <a16:creationId xmlns:a16="http://schemas.microsoft.com/office/drawing/2014/main" id="{A5B9DF71-7A98-40B5-BC80-B19B851A34AB}"/>
              </a:ext>
            </a:extLst>
          </p:cNvPr>
          <p:cNvSpPr>
            <a:spLocks noGrp="1"/>
          </p:cNvSpPr>
          <p:nvPr>
            <p:ph type="body" sz="quarter" idx="24" hasCustomPrompt="1"/>
          </p:nvPr>
        </p:nvSpPr>
        <p:spPr>
          <a:xfrm>
            <a:off x="335817" y="6157790"/>
            <a:ext cx="2144149" cy="361934"/>
          </a:xfrm>
          <a:prstGeom prst="rect">
            <a:avLst/>
          </a:prstGeom>
        </p:spPr>
        <p:txBody>
          <a:bodyPr/>
          <a:lstStyle>
            <a:lvl1pPr marL="0" indent="0" algn="l" defTabSz="914400" rtl="0" eaLnBrk="1" latinLnBrk="0" hangingPunct="1">
              <a:spcAft>
                <a:spcPts val="600"/>
              </a:spcAft>
              <a:buFontTx/>
              <a:buNone/>
              <a:defRPr lang="fr-FR" sz="1400" b="1"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Presentation</a:t>
            </a:r>
            <a:r>
              <a:rPr lang="fr-FR" dirty="0"/>
              <a:t> </a:t>
            </a:r>
            <a:r>
              <a:rPr lang="fr-FR" dirty="0" err="1"/>
              <a:t>title</a:t>
            </a:r>
            <a:endParaRPr lang="fr-FR" dirty="0"/>
          </a:p>
        </p:txBody>
      </p:sp>
      <p:pic>
        <p:nvPicPr>
          <p:cNvPr id="31" name="Picture 5">
            <a:extLst>
              <a:ext uri="{FF2B5EF4-FFF2-40B4-BE49-F238E27FC236}">
                <a16:creationId xmlns:a16="http://schemas.microsoft.com/office/drawing/2014/main" id="{D0921AF2-49B4-42CE-81D9-D330F555971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126848" y="630661"/>
            <a:ext cx="311150" cy="31750"/>
          </a:xfrm>
          <a:prstGeom prst="rect">
            <a:avLst/>
          </a:prstGeom>
        </p:spPr>
      </p:pic>
      <p:sp>
        <p:nvSpPr>
          <p:cNvPr id="27" name="Espace réservé du texte 6">
            <a:extLst>
              <a:ext uri="{FF2B5EF4-FFF2-40B4-BE49-F238E27FC236}">
                <a16:creationId xmlns:a16="http://schemas.microsoft.com/office/drawing/2014/main" id="{E507AE65-B9A2-41CC-B169-70170D2ED0F5}"/>
              </a:ext>
            </a:extLst>
          </p:cNvPr>
          <p:cNvSpPr>
            <a:spLocks noGrp="1"/>
          </p:cNvSpPr>
          <p:nvPr>
            <p:ph type="body" sz="quarter" idx="21"/>
          </p:nvPr>
        </p:nvSpPr>
        <p:spPr>
          <a:xfrm>
            <a:off x="3159642" y="1155470"/>
            <a:ext cx="7894712" cy="4184242"/>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pic>
        <p:nvPicPr>
          <p:cNvPr id="32" name="Image 31">
            <a:extLst>
              <a:ext uri="{FF2B5EF4-FFF2-40B4-BE49-F238E27FC236}">
                <a16:creationId xmlns:a16="http://schemas.microsoft.com/office/drawing/2014/main" id="{38CD0219-3E36-4777-9E25-C6593D45E0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sp>
        <p:nvSpPr>
          <p:cNvPr id="33" name="Espace réservé du numéro de diapositive 1">
            <a:extLst>
              <a:ext uri="{FF2B5EF4-FFF2-40B4-BE49-F238E27FC236}">
                <a16:creationId xmlns:a16="http://schemas.microsoft.com/office/drawing/2014/main" id="{D30DF174-EF18-4002-AD45-18372FFF8944}"/>
              </a:ext>
            </a:extLst>
          </p:cNvPr>
          <p:cNvSpPr>
            <a:spLocks noGrp="1"/>
          </p:cNvSpPr>
          <p:nvPr>
            <p:ph type="sldNum" sz="quarter" idx="4"/>
          </p:nvPr>
        </p:nvSpPr>
        <p:spPr>
          <a:xfrm>
            <a:off x="10373960" y="6240313"/>
            <a:ext cx="527808" cy="365125"/>
          </a:xfrm>
          <a:prstGeom prst="rect">
            <a:avLst/>
          </a:prstGeom>
        </p:spPr>
        <p:txBody>
          <a:bodyPr vert="horz" lIns="91440" tIns="45720" rIns="91440" bIns="45720" rtlCol="0" anchor="ctr"/>
          <a:lstStyle>
            <a:lvl1pPr algn="r">
              <a:defRPr sz="1050" b="0">
                <a:solidFill>
                  <a:srgbClr val="D71C2D"/>
                </a:solidFill>
              </a:defRPr>
            </a:lvl1pPr>
          </a:lstStyle>
          <a:p>
            <a:fld id="{F3D6203A-9E82-46D3-826D-BB98CB91E49C}" type="slidenum">
              <a:rPr lang="en-US" smtClean="0"/>
              <a:pPr/>
              <a:t>‹N°›</a:t>
            </a:fld>
            <a:endParaRPr lang="en-US"/>
          </a:p>
        </p:txBody>
      </p:sp>
      <p:pic>
        <p:nvPicPr>
          <p:cNvPr id="34" name="Picture 33">
            <a:extLst>
              <a:ext uri="{FF2B5EF4-FFF2-40B4-BE49-F238E27FC236}">
                <a16:creationId xmlns:a16="http://schemas.microsoft.com/office/drawing/2014/main" id="{AC9DB325-3879-47E6-8588-296A7AC9CB5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03259" y="6254315"/>
            <a:ext cx="311150" cy="31750"/>
          </a:xfrm>
          <a:prstGeom prst="rect">
            <a:avLst/>
          </a:prstGeom>
        </p:spPr>
      </p:pic>
    </p:spTree>
    <p:extLst>
      <p:ext uri="{BB962C8B-B14F-4D97-AF65-F5344CB8AC3E}">
        <p14:creationId xmlns:p14="http://schemas.microsoft.com/office/powerpoint/2010/main" val="1641881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option 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B878B3-7578-4C0C-A2AE-1912D519AF79}"/>
              </a:ext>
            </a:extLst>
          </p:cNvPr>
          <p:cNvSpPr/>
          <p:nvPr userDrawn="1"/>
        </p:nvSpPr>
        <p:spPr>
          <a:xfrm flipH="1">
            <a:off x="2549236" y="0"/>
            <a:ext cx="9642764"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1">
            <a:extLst>
              <a:ext uri="{FF2B5EF4-FFF2-40B4-BE49-F238E27FC236}">
                <a16:creationId xmlns:a16="http://schemas.microsoft.com/office/drawing/2014/main" id="{0ACE7467-893C-4AF5-AC90-E88C3860E5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9" name="Rectangle 18">
            <a:hlinkClick r:id="" action="ppaction://noaction"/>
            <a:extLst>
              <a:ext uri="{FF2B5EF4-FFF2-40B4-BE49-F238E27FC236}">
                <a16:creationId xmlns:a16="http://schemas.microsoft.com/office/drawing/2014/main" id="{1FDD5494-9952-4125-B8B0-98FDEDD61847}"/>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4">
            <a:extLst>
              <a:ext uri="{FF2B5EF4-FFF2-40B4-BE49-F238E27FC236}">
                <a16:creationId xmlns:a16="http://schemas.microsoft.com/office/drawing/2014/main" id="{A1B640D5-2A65-4681-AE85-F924DE1ADF12}"/>
              </a:ext>
            </a:extLst>
          </p:cNvPr>
          <p:cNvSpPr>
            <a:spLocks noGrp="1"/>
          </p:cNvSpPr>
          <p:nvPr>
            <p:ph type="body" sz="quarter" idx="19" hasCustomPrompt="1"/>
          </p:nvPr>
        </p:nvSpPr>
        <p:spPr>
          <a:xfrm>
            <a:off x="335817" y="423570"/>
            <a:ext cx="2144149" cy="361934"/>
          </a:xfrm>
          <a:prstGeom prst="rect">
            <a:avLst/>
          </a:prstGeom>
        </p:spPr>
        <p:txBody>
          <a:bodyPr/>
          <a:lstStyle>
            <a:lvl1pPr marL="0" indent="0" algn="l" defTabSz="914400" rtl="0" eaLnBrk="1" latinLnBrk="0" hangingPunct="1">
              <a:spcAft>
                <a:spcPts val="600"/>
              </a:spcAft>
              <a:buFontTx/>
              <a:buNone/>
              <a:defRPr lang="fr-FR" sz="14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Author</a:t>
            </a:r>
            <a:endParaRPr lang="fr-FR" dirty="0"/>
          </a:p>
        </p:txBody>
      </p:sp>
      <p:sp>
        <p:nvSpPr>
          <p:cNvPr id="15" name="Espace réservé du texte 4">
            <a:extLst>
              <a:ext uri="{FF2B5EF4-FFF2-40B4-BE49-F238E27FC236}">
                <a16:creationId xmlns:a16="http://schemas.microsoft.com/office/drawing/2014/main" id="{F4E1F793-A1A5-4D47-826E-AA9559B93AA4}"/>
              </a:ext>
            </a:extLst>
          </p:cNvPr>
          <p:cNvSpPr>
            <a:spLocks noGrp="1"/>
          </p:cNvSpPr>
          <p:nvPr>
            <p:ph type="body" sz="quarter" idx="20" hasCustomPrompt="1"/>
          </p:nvPr>
        </p:nvSpPr>
        <p:spPr>
          <a:xfrm>
            <a:off x="335817" y="616076"/>
            <a:ext cx="2144149" cy="361934"/>
          </a:xfrm>
          <a:prstGeom prst="rect">
            <a:avLst/>
          </a:prstGeom>
        </p:spPr>
        <p:txBody>
          <a:bodyPr/>
          <a:lstStyle>
            <a:lvl1pPr marL="0" indent="0" algn="l" defTabSz="914400" rtl="0" eaLnBrk="1" latinLnBrk="0" hangingPunct="1">
              <a:spcAft>
                <a:spcPts val="600"/>
              </a:spcAft>
              <a:buFontTx/>
              <a:buNone/>
              <a:defRPr lang="fr-FR" sz="1400" b="0"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date</a:t>
            </a:r>
          </a:p>
        </p:txBody>
      </p:sp>
      <p:sp>
        <p:nvSpPr>
          <p:cNvPr id="16" name="Espace réservé du texte 4">
            <a:extLst>
              <a:ext uri="{FF2B5EF4-FFF2-40B4-BE49-F238E27FC236}">
                <a16:creationId xmlns:a16="http://schemas.microsoft.com/office/drawing/2014/main" id="{A650C9FC-A93E-493C-B275-03F7E8CB0B7B}"/>
              </a:ext>
            </a:extLst>
          </p:cNvPr>
          <p:cNvSpPr>
            <a:spLocks noGrp="1"/>
          </p:cNvSpPr>
          <p:nvPr>
            <p:ph type="body" sz="quarter" idx="21" hasCustomPrompt="1"/>
          </p:nvPr>
        </p:nvSpPr>
        <p:spPr>
          <a:xfrm>
            <a:off x="335817" y="6157790"/>
            <a:ext cx="2144149" cy="361934"/>
          </a:xfrm>
          <a:prstGeom prst="rect">
            <a:avLst/>
          </a:prstGeom>
        </p:spPr>
        <p:txBody>
          <a:bodyPr/>
          <a:lstStyle>
            <a:lvl1pPr marL="0" indent="0" algn="l" defTabSz="914400" rtl="0" eaLnBrk="1" latinLnBrk="0" hangingPunct="1">
              <a:spcAft>
                <a:spcPts val="600"/>
              </a:spcAft>
              <a:buFontTx/>
              <a:buNone/>
              <a:defRPr lang="fr-FR" sz="14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Presentation</a:t>
            </a:r>
            <a:r>
              <a:rPr lang="fr-FR" dirty="0"/>
              <a:t> </a:t>
            </a:r>
            <a:r>
              <a:rPr lang="fr-FR" dirty="0" err="1"/>
              <a:t>title</a:t>
            </a:r>
            <a:endParaRPr lang="fr-FR" dirty="0"/>
          </a:p>
        </p:txBody>
      </p:sp>
      <p:sp>
        <p:nvSpPr>
          <p:cNvPr id="21" name="Titre 1">
            <a:extLst>
              <a:ext uri="{FF2B5EF4-FFF2-40B4-BE49-F238E27FC236}">
                <a16:creationId xmlns:a16="http://schemas.microsoft.com/office/drawing/2014/main" id="{2F66C270-983A-494E-9AFA-B5217C3B4D75}"/>
              </a:ext>
            </a:extLst>
          </p:cNvPr>
          <p:cNvSpPr>
            <a:spLocks noGrp="1"/>
          </p:cNvSpPr>
          <p:nvPr>
            <p:ph type="title" hasCustomPrompt="1"/>
          </p:nvPr>
        </p:nvSpPr>
        <p:spPr>
          <a:xfrm>
            <a:off x="335817" y="1780827"/>
            <a:ext cx="2144149" cy="1828281"/>
          </a:xfrm>
          <a:prstGeom prst="rect">
            <a:avLst/>
          </a:prstGeom>
        </p:spPr>
        <p:txBody>
          <a:bodyPr anchor="b" anchorCtr="0"/>
          <a:lstStyle>
            <a:lvl1pPr marL="0" algn="l" defTabSz="914400" rtl="0" eaLnBrk="1" latinLnBrk="0" hangingPunct="1">
              <a:lnSpc>
                <a:spcPct val="90000"/>
              </a:lnSpc>
              <a:spcBef>
                <a:spcPct val="0"/>
              </a:spcBef>
              <a:defRPr lang="en-US" sz="3600" kern="1200" spc="110">
                <a:solidFill>
                  <a:srgbClr val="004489"/>
                </a:solidFill>
                <a:latin typeface="Vinci Sans Extra Light" charset="0"/>
                <a:ea typeface="Vinci Sans Extra Light" charset="0"/>
                <a:cs typeface="Vinci Sans Extra Light" charset="0"/>
              </a:defRPr>
            </a:lvl1pPr>
          </a:lstStyle>
          <a:p>
            <a:pPr marL="0" lvl="0" algn="l" defTabSz="914400" rtl="0" eaLnBrk="1" latinLnBrk="0" hangingPunct="1">
              <a:lnSpc>
                <a:spcPct val="90000"/>
              </a:lnSpc>
              <a:spcBef>
                <a:spcPct val="0"/>
              </a:spcBef>
              <a:defRPr/>
            </a:pPr>
            <a:r>
              <a:rPr lang="fr-FR" dirty="0" err="1"/>
              <a:t>Title</a:t>
            </a:r>
            <a:endParaRPr lang="en-US" dirty="0"/>
          </a:p>
        </p:txBody>
      </p:sp>
      <p:sp>
        <p:nvSpPr>
          <p:cNvPr id="27" name="Espace réservé du texte 4">
            <a:extLst>
              <a:ext uri="{FF2B5EF4-FFF2-40B4-BE49-F238E27FC236}">
                <a16:creationId xmlns:a16="http://schemas.microsoft.com/office/drawing/2014/main" id="{A886774F-8563-4950-80EC-EC5E378C0FD2}"/>
              </a:ext>
            </a:extLst>
          </p:cNvPr>
          <p:cNvSpPr>
            <a:spLocks noGrp="1"/>
          </p:cNvSpPr>
          <p:nvPr>
            <p:ph type="body" sz="quarter" idx="13" hasCustomPrompt="1"/>
          </p:nvPr>
        </p:nvSpPr>
        <p:spPr>
          <a:xfrm>
            <a:off x="335818" y="3624347"/>
            <a:ext cx="1950186" cy="1266248"/>
          </a:xfrm>
          <a:prstGeom prst="rect">
            <a:avLst/>
          </a:prstGeom>
        </p:spPr>
        <p:txBody>
          <a:bodyPr/>
          <a:lstStyle>
            <a:lvl1pPr marL="0" indent="0" algn="l" defTabSz="914400" rtl="0" eaLnBrk="1" latinLnBrk="0" hangingPunct="1">
              <a:lnSpc>
                <a:spcPct val="90000"/>
              </a:lnSpc>
              <a:spcBef>
                <a:spcPct val="0"/>
              </a:spcBef>
              <a:spcAft>
                <a:spcPts val="600"/>
              </a:spcAft>
              <a:buFontTx/>
              <a:buNone/>
              <a:defRPr lang="fr-FR" sz="1400" b="1" kern="1200" spc="110" dirty="0" smtClean="0">
                <a:solidFill>
                  <a:srgbClr val="004489"/>
                </a:solidFill>
                <a:latin typeface="Vinci Sans" charset="0"/>
                <a:ea typeface="Vinci Sans Extra Light" charset="0"/>
                <a:cs typeface="Vinci Sans Extra Light" charset="0"/>
              </a:defRPr>
            </a:lvl1pPr>
            <a:lvl2pPr marL="0" indent="0" algn="l" defTabSz="914400" rtl="0" eaLnBrk="1" latinLnBrk="0" hangingPunct="1">
              <a:lnSpc>
                <a:spcPct val="90000"/>
              </a:lnSpc>
              <a:spcBef>
                <a:spcPct val="0"/>
              </a:spcBef>
              <a:spcAft>
                <a:spcPts val="600"/>
              </a:spcAft>
              <a:buFontTx/>
              <a:buNone/>
              <a:defRPr lang="fr-FR" sz="1400" b="1" kern="1200" spc="110" dirty="0" err="1" smtClean="0">
                <a:solidFill>
                  <a:schemeClr val="bg1"/>
                </a:solidFill>
                <a:latin typeface="Vinci Sans" charset="0"/>
                <a:ea typeface="Vinci Sans Extra Light" charset="0"/>
                <a:cs typeface="Vinci Sans Extra Light" charset="0"/>
              </a:defRPr>
            </a:lvl2pPr>
          </a:lstStyle>
          <a:p>
            <a:pPr lvl="0"/>
            <a:r>
              <a:rPr lang="fr-FR" dirty="0" err="1"/>
              <a:t>Subtitle</a:t>
            </a:r>
            <a:endParaRPr lang="fr-FR" dirty="0"/>
          </a:p>
        </p:txBody>
      </p:sp>
      <p:pic>
        <p:nvPicPr>
          <p:cNvPr id="32" name="Picture 5">
            <a:extLst>
              <a:ext uri="{FF2B5EF4-FFF2-40B4-BE49-F238E27FC236}">
                <a16:creationId xmlns:a16="http://schemas.microsoft.com/office/drawing/2014/main" id="{FFC97D0D-8991-4F63-B148-8A600579B3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126848" y="630661"/>
            <a:ext cx="311150" cy="31750"/>
          </a:xfrm>
          <a:prstGeom prst="rect">
            <a:avLst/>
          </a:prstGeom>
        </p:spPr>
      </p:pic>
      <p:pic>
        <p:nvPicPr>
          <p:cNvPr id="24" name="Image 23">
            <a:extLst>
              <a:ext uri="{FF2B5EF4-FFF2-40B4-BE49-F238E27FC236}">
                <a16:creationId xmlns:a16="http://schemas.microsoft.com/office/drawing/2014/main" id="{AF67EEE6-0856-424C-BAD2-D33548D5CC3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sp>
        <p:nvSpPr>
          <p:cNvPr id="25" name="Text Placeholder 30">
            <a:extLst>
              <a:ext uri="{FF2B5EF4-FFF2-40B4-BE49-F238E27FC236}">
                <a16:creationId xmlns:a16="http://schemas.microsoft.com/office/drawing/2014/main" id="{6EE28D32-A5C6-4CFC-844C-F7703118AFF3}"/>
              </a:ext>
            </a:extLst>
          </p:cNvPr>
          <p:cNvSpPr>
            <a:spLocks noGrp="1"/>
          </p:cNvSpPr>
          <p:nvPr>
            <p:ph type="body" sz="quarter" idx="15" hasCustomPrompt="1"/>
          </p:nvPr>
        </p:nvSpPr>
        <p:spPr>
          <a:xfrm>
            <a:off x="3159641" y="1168590"/>
            <a:ext cx="3619499" cy="343444"/>
          </a:xfrm>
          <a:prstGeom prst="rect">
            <a:avLst/>
          </a:prstGeom>
        </p:spPr>
        <p:txBody>
          <a:bodyPr>
            <a:normAutofit/>
          </a:bodyPr>
          <a:lstStyle>
            <a:lvl1pPr marL="0" indent="0" algn="l">
              <a:lnSpc>
                <a:spcPct val="80000"/>
              </a:lnSpc>
              <a:buNone/>
              <a:defRPr sz="1200" b="1" i="0">
                <a:solidFill>
                  <a:srgbClr val="004489"/>
                </a:solidFill>
                <a:latin typeface="Vinci Sans" charset="0"/>
                <a:ea typeface="Vinci Sans" charset="0"/>
                <a:cs typeface="Vinci Sans" charset="0"/>
              </a:defRPr>
            </a:lvl1pPr>
          </a:lstStyle>
          <a:p>
            <a:pPr algn="l">
              <a:lnSpc>
                <a:spcPct val="80000"/>
              </a:lnSpc>
            </a:pPr>
            <a:r>
              <a:rPr lang="en-US" sz="1200" b="1" i="0" spc="0" baseline="0" dirty="0">
                <a:solidFill>
                  <a:srgbClr val="004489"/>
                </a:solidFill>
                <a:latin typeface="Vinci Sans" charset="0"/>
                <a:ea typeface="Vinci Sans" charset="0"/>
                <a:cs typeface="Vinci Sans" charset="0"/>
              </a:rPr>
              <a:t>WHAT WE DO..</a:t>
            </a:r>
          </a:p>
        </p:txBody>
      </p:sp>
      <p:sp>
        <p:nvSpPr>
          <p:cNvPr id="26" name="Text Placeholder 30">
            <a:extLst>
              <a:ext uri="{FF2B5EF4-FFF2-40B4-BE49-F238E27FC236}">
                <a16:creationId xmlns:a16="http://schemas.microsoft.com/office/drawing/2014/main" id="{F8DC861E-3397-479B-805D-DFD5DFE9E38D}"/>
              </a:ext>
            </a:extLst>
          </p:cNvPr>
          <p:cNvSpPr>
            <a:spLocks noGrp="1"/>
          </p:cNvSpPr>
          <p:nvPr>
            <p:ph type="body" sz="quarter" idx="17" hasCustomPrompt="1"/>
          </p:nvPr>
        </p:nvSpPr>
        <p:spPr>
          <a:xfrm>
            <a:off x="7389551" y="1168590"/>
            <a:ext cx="3619499" cy="343444"/>
          </a:xfrm>
          <a:prstGeom prst="rect">
            <a:avLst/>
          </a:prstGeom>
        </p:spPr>
        <p:txBody>
          <a:bodyPr>
            <a:normAutofit/>
          </a:bodyPr>
          <a:lstStyle>
            <a:lvl1pPr marL="0" indent="0" algn="l">
              <a:lnSpc>
                <a:spcPct val="80000"/>
              </a:lnSpc>
              <a:buNone/>
              <a:defRPr sz="1200" b="1" i="0">
                <a:solidFill>
                  <a:srgbClr val="004489"/>
                </a:solidFill>
                <a:latin typeface="Vinci Sans" charset="0"/>
                <a:ea typeface="Vinci Sans" charset="0"/>
                <a:cs typeface="Vinci Sans" charset="0"/>
              </a:defRPr>
            </a:lvl1pPr>
          </a:lstStyle>
          <a:p>
            <a:pPr algn="l">
              <a:lnSpc>
                <a:spcPct val="80000"/>
              </a:lnSpc>
            </a:pPr>
            <a:r>
              <a:rPr lang="en-US" sz="1200" b="1" i="0" spc="0" baseline="0" dirty="0">
                <a:solidFill>
                  <a:srgbClr val="004489"/>
                </a:solidFill>
                <a:latin typeface="Vinci Sans" charset="0"/>
                <a:ea typeface="Vinci Sans" charset="0"/>
                <a:cs typeface="Vinci Sans" charset="0"/>
              </a:rPr>
              <a:t>WHAT WE DO..</a:t>
            </a:r>
          </a:p>
        </p:txBody>
      </p:sp>
      <p:sp>
        <p:nvSpPr>
          <p:cNvPr id="28" name="Espace réservé du texte 6">
            <a:extLst>
              <a:ext uri="{FF2B5EF4-FFF2-40B4-BE49-F238E27FC236}">
                <a16:creationId xmlns:a16="http://schemas.microsoft.com/office/drawing/2014/main" id="{CFB1FF35-5B30-4E54-9E84-76910E2D5C57}"/>
              </a:ext>
            </a:extLst>
          </p:cNvPr>
          <p:cNvSpPr>
            <a:spLocks noGrp="1"/>
          </p:cNvSpPr>
          <p:nvPr>
            <p:ph type="body" sz="quarter" idx="22"/>
          </p:nvPr>
        </p:nvSpPr>
        <p:spPr>
          <a:xfrm>
            <a:off x="3159642" y="1689636"/>
            <a:ext cx="3619500" cy="3650075"/>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29" name="Espace réservé du texte 6">
            <a:extLst>
              <a:ext uri="{FF2B5EF4-FFF2-40B4-BE49-F238E27FC236}">
                <a16:creationId xmlns:a16="http://schemas.microsoft.com/office/drawing/2014/main" id="{25AB9999-D048-42C7-9016-91DEBBBEC780}"/>
              </a:ext>
            </a:extLst>
          </p:cNvPr>
          <p:cNvSpPr>
            <a:spLocks noGrp="1"/>
          </p:cNvSpPr>
          <p:nvPr>
            <p:ph type="body" sz="quarter" idx="25"/>
          </p:nvPr>
        </p:nvSpPr>
        <p:spPr>
          <a:xfrm>
            <a:off x="7389552" y="1689517"/>
            <a:ext cx="3619500" cy="3650075"/>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33" name="Espace réservé du numéro de diapositive 1">
            <a:extLst>
              <a:ext uri="{FF2B5EF4-FFF2-40B4-BE49-F238E27FC236}">
                <a16:creationId xmlns:a16="http://schemas.microsoft.com/office/drawing/2014/main" id="{5FAFD768-5CCC-4E73-896D-D2357C49F884}"/>
              </a:ext>
            </a:extLst>
          </p:cNvPr>
          <p:cNvSpPr>
            <a:spLocks noGrp="1"/>
          </p:cNvSpPr>
          <p:nvPr>
            <p:ph type="sldNum" sz="quarter" idx="4"/>
          </p:nvPr>
        </p:nvSpPr>
        <p:spPr>
          <a:xfrm>
            <a:off x="10373960" y="6240313"/>
            <a:ext cx="527808" cy="365125"/>
          </a:xfrm>
          <a:prstGeom prst="rect">
            <a:avLst/>
          </a:prstGeom>
        </p:spPr>
        <p:txBody>
          <a:bodyPr vert="horz" lIns="91440" tIns="45720" rIns="91440" bIns="45720" rtlCol="0" anchor="ctr"/>
          <a:lstStyle>
            <a:lvl1pPr algn="r">
              <a:defRPr sz="1050" b="0">
                <a:solidFill>
                  <a:srgbClr val="D71C2D"/>
                </a:solidFill>
              </a:defRPr>
            </a:lvl1pPr>
          </a:lstStyle>
          <a:p>
            <a:fld id="{F3D6203A-9E82-46D3-826D-BB98CB91E49C}" type="slidenum">
              <a:rPr lang="en-US" smtClean="0"/>
              <a:pPr/>
              <a:t>‹N°›</a:t>
            </a:fld>
            <a:endParaRPr lang="en-US"/>
          </a:p>
        </p:txBody>
      </p:sp>
      <p:pic>
        <p:nvPicPr>
          <p:cNvPr id="34" name="Picture 33">
            <a:extLst>
              <a:ext uri="{FF2B5EF4-FFF2-40B4-BE49-F238E27FC236}">
                <a16:creationId xmlns:a16="http://schemas.microsoft.com/office/drawing/2014/main" id="{2700338F-487D-4297-86CF-B57EEAC730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03259" y="6254315"/>
            <a:ext cx="311150" cy="31750"/>
          </a:xfrm>
          <a:prstGeom prst="rect">
            <a:avLst/>
          </a:prstGeom>
        </p:spPr>
      </p:pic>
    </p:spTree>
    <p:extLst>
      <p:ext uri="{BB962C8B-B14F-4D97-AF65-F5344CB8AC3E}">
        <p14:creationId xmlns:p14="http://schemas.microsoft.com/office/powerpoint/2010/main" val="684012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pic>
        <p:nvPicPr>
          <p:cNvPr id="2" name="Picture 21">
            <a:extLst>
              <a:ext uri="{FF2B5EF4-FFF2-40B4-BE49-F238E27FC236}">
                <a16:creationId xmlns:a16="http://schemas.microsoft.com/office/drawing/2014/main" id="{123A1487-DF4B-4BC1-A5F0-93E8925BCA7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5327"/>
          <a:stretch/>
        </p:blipFill>
        <p:spPr>
          <a:xfrm rot="10800000">
            <a:off x="0" y="6792726"/>
            <a:ext cx="12192000" cy="65274"/>
          </a:xfrm>
          <a:prstGeom prst="rect">
            <a:avLst/>
          </a:prstGeom>
        </p:spPr>
      </p:pic>
      <p:sp>
        <p:nvSpPr>
          <p:cNvPr id="3" name="Rectangle 2">
            <a:hlinkClick r:id="" action="ppaction://noaction"/>
            <a:extLst>
              <a:ext uri="{FF2B5EF4-FFF2-40B4-BE49-F238E27FC236}">
                <a16:creationId xmlns:a16="http://schemas.microsoft.com/office/drawing/2014/main" id="{A308AFC2-E398-4978-8F0E-AE5750DBD62D}"/>
              </a:ext>
            </a:extLst>
          </p:cNvPr>
          <p:cNvSpPr/>
          <p:nvPr userDrawn="1"/>
        </p:nvSpPr>
        <p:spPr>
          <a:xfrm>
            <a:off x="0"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9"/>
          <p:cNvPicPr>
            <a:picLocks noChangeAspect="1"/>
          </p:cNvPicPr>
          <p:nvPr userDrawn="1"/>
        </p:nvPicPr>
        <p:blipFill rotWithShape="1">
          <a:blip r:embed="rId2">
            <a:extLst>
              <a:ext uri="{28A0092B-C50C-407E-A947-70E740481C1C}">
                <a14:useLocalDpi xmlns:a14="http://schemas.microsoft.com/office/drawing/2010/main" val="0"/>
              </a:ext>
            </a:extLst>
          </a:blip>
          <a:srcRect t="96280"/>
          <a:stretch/>
        </p:blipFill>
        <p:spPr>
          <a:xfrm rot="10800000">
            <a:off x="0" y="5750650"/>
            <a:ext cx="12192000" cy="1107350"/>
          </a:xfrm>
          <a:prstGeom prst="rect">
            <a:avLst/>
          </a:prstGeom>
        </p:spPr>
      </p:pic>
      <p:pic>
        <p:nvPicPr>
          <p:cNvPr id="9" name="Picture 7"/>
          <p:cNvPicPr>
            <a:picLocks noChangeAspect="1"/>
          </p:cNvPicPr>
          <p:nvPr userDrawn="1"/>
        </p:nvPicPr>
        <p:blipFill rotWithShape="1">
          <a:blip r:embed="rId3">
            <a:extLst>
              <a:ext uri="{28A0092B-C50C-407E-A947-70E740481C1C}">
                <a14:useLocalDpi xmlns:a14="http://schemas.microsoft.com/office/drawing/2010/main" val="0"/>
              </a:ext>
            </a:extLst>
          </a:blip>
          <a:srcRect l="33229" t="28055" r="42927" b="28055"/>
          <a:stretch/>
        </p:blipFill>
        <p:spPr>
          <a:xfrm>
            <a:off x="5568445" y="1"/>
            <a:ext cx="6623555" cy="6858000"/>
          </a:xfrm>
          <a:prstGeom prst="rect">
            <a:avLst/>
          </a:prstGeom>
        </p:spPr>
      </p:pic>
      <p:pic>
        <p:nvPicPr>
          <p:cNvPr id="10" name="Imag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54290" y="2934129"/>
            <a:ext cx="2145792" cy="649036"/>
          </a:xfrm>
          <a:prstGeom prst="rect">
            <a:avLst/>
          </a:prstGeom>
        </p:spPr>
      </p:pic>
      <p:sp>
        <p:nvSpPr>
          <p:cNvPr id="11" name="Rectangle 10"/>
          <p:cNvSpPr/>
          <p:nvPr userDrawn="1"/>
        </p:nvSpPr>
        <p:spPr>
          <a:xfrm>
            <a:off x="9191361" y="6042715"/>
            <a:ext cx="2209259" cy="523220"/>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chemeClr val="bg1"/>
                </a:solidFill>
                <a:effectLst/>
                <a:uLnTx/>
                <a:uFillTx/>
                <a:latin typeface="Vinci Sans Medium" panose="02000000000000000000" pitchFamily="2" charset="0"/>
                <a:ea typeface="Vinci Sans Extra Light" charset="0"/>
                <a:cs typeface="Vinci Sans Extra Light" charset="0"/>
              </a:rPr>
              <a:t> WORLD LEADER </a:t>
            </a:r>
            <a:r>
              <a:rPr kumimoji="0" lang="fr-FR" sz="1400" b="0" i="0" u="none" strike="noStrike" kern="1200" cap="none" spc="0" normalizeH="0" baseline="0" noProof="0" dirty="0">
                <a:ln>
                  <a:noFill/>
                </a:ln>
                <a:solidFill>
                  <a:schemeClr val="bg1"/>
                </a:solidFill>
                <a:effectLst/>
                <a:uLnTx/>
                <a:uFillTx/>
                <a:latin typeface="Vinci Sans Light" panose="02000000000000000000" pitchFamily="2" charset="0"/>
                <a:ea typeface="Vinci Sans Extra Light" charset="0"/>
                <a:cs typeface="Vinci Sans Extra Light" charset="0"/>
              </a:rPr>
              <a:t>IN SOILS, </a:t>
            </a:r>
            <a:br>
              <a:rPr kumimoji="0" lang="fr-FR" sz="1400" b="0" i="0" u="none" strike="noStrike" kern="1200" cap="none" spc="0" normalizeH="0" baseline="0" noProof="0" dirty="0">
                <a:ln>
                  <a:noFill/>
                </a:ln>
                <a:solidFill>
                  <a:schemeClr val="bg1"/>
                </a:solidFill>
                <a:effectLst/>
                <a:uLnTx/>
                <a:uFillTx/>
                <a:latin typeface="Vinci Sans Light" panose="02000000000000000000" pitchFamily="2" charset="0"/>
                <a:ea typeface="Vinci Sans Extra Light" charset="0"/>
                <a:cs typeface="Vinci Sans Extra Light" charset="0"/>
              </a:rPr>
            </a:br>
            <a:r>
              <a:rPr kumimoji="0" lang="fr-FR" sz="1400" b="0" i="0" u="none" strike="noStrike" kern="1200" cap="none" spc="0" normalizeH="0" baseline="0" noProof="0" dirty="0">
                <a:ln>
                  <a:noFill/>
                </a:ln>
                <a:solidFill>
                  <a:schemeClr val="bg1"/>
                </a:solidFill>
                <a:effectLst/>
                <a:uLnTx/>
                <a:uFillTx/>
                <a:latin typeface="Vinci Sans Light" panose="02000000000000000000" pitchFamily="2" charset="0"/>
                <a:ea typeface="Vinci Sans Extra Light" charset="0"/>
                <a:cs typeface="Vinci Sans Extra Light" charset="0"/>
              </a:rPr>
              <a:t>STRUCTURES AND NUCLEAR</a:t>
            </a:r>
          </a:p>
        </p:txBody>
      </p:sp>
      <p:sp>
        <p:nvSpPr>
          <p:cNvPr id="12" name="Espace réservé du texte 4"/>
          <p:cNvSpPr>
            <a:spLocks noGrp="1"/>
          </p:cNvSpPr>
          <p:nvPr>
            <p:ph type="body" sz="quarter" idx="13" hasCustomPrompt="1"/>
          </p:nvPr>
        </p:nvSpPr>
        <p:spPr>
          <a:xfrm>
            <a:off x="1138294" y="2866723"/>
            <a:ext cx="2801093" cy="716442"/>
          </a:xfrm>
          <a:prstGeom prst="rect">
            <a:avLst/>
          </a:prstGeom>
        </p:spPr>
        <p:txBody>
          <a:bodyPr/>
          <a:lstStyle>
            <a:lvl1pPr marL="0" indent="0" algn="l" defTabSz="914400" rtl="0" eaLnBrk="1" latinLnBrk="0" hangingPunct="1">
              <a:spcAft>
                <a:spcPts val="600"/>
              </a:spcAft>
              <a:buFontTx/>
              <a:buNone/>
              <a:defRPr lang="fr-FR" sz="2400" b="0" kern="1200" dirty="0" smtClean="0">
                <a:solidFill>
                  <a:srgbClr val="004489"/>
                </a:solidFill>
                <a:latin typeface="Vinci Sans Medium" panose="02000000000000000000" pitchFamily="2" charset="0"/>
                <a:ea typeface="Vinci Sans Medium" panose="02000000000000000000" pitchFamily="2" charset="0"/>
                <a:cs typeface="Vinci Sans Medium" panose="02000000000000000000" pitchFamily="2"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PRESENTATION TITLE</a:t>
            </a:r>
          </a:p>
        </p:txBody>
      </p:sp>
      <p:sp>
        <p:nvSpPr>
          <p:cNvPr id="14" name="Espace réservé du texte 4"/>
          <p:cNvSpPr>
            <a:spLocks noGrp="1"/>
          </p:cNvSpPr>
          <p:nvPr>
            <p:ph type="body" sz="quarter" idx="41" hasCustomPrompt="1"/>
          </p:nvPr>
        </p:nvSpPr>
        <p:spPr>
          <a:xfrm>
            <a:off x="1138294" y="3599791"/>
            <a:ext cx="2074935" cy="299927"/>
          </a:xfrm>
          <a:prstGeom prst="rect">
            <a:avLst/>
          </a:prstGeom>
        </p:spPr>
        <p:txBody>
          <a:bodyPr/>
          <a:lstStyle>
            <a:lvl1pPr marL="0" indent="0" algn="l" defTabSz="914400" rtl="0" eaLnBrk="1" latinLnBrk="0" hangingPunct="1">
              <a:spcAft>
                <a:spcPts val="600"/>
              </a:spcAft>
              <a:buFontTx/>
              <a:buNone/>
              <a:defRPr lang="fr-FR" sz="1400" b="0"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Date</a:t>
            </a:r>
          </a:p>
        </p:txBody>
      </p:sp>
    </p:spTree>
    <p:extLst>
      <p:ext uri="{BB962C8B-B14F-4D97-AF65-F5344CB8AC3E}">
        <p14:creationId xmlns:p14="http://schemas.microsoft.com/office/powerpoint/2010/main" val="716327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option D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B878B3-7578-4C0C-A2AE-1912D519AF79}"/>
              </a:ext>
            </a:extLst>
          </p:cNvPr>
          <p:cNvSpPr/>
          <p:nvPr userDrawn="1"/>
        </p:nvSpPr>
        <p:spPr>
          <a:xfrm flipH="1">
            <a:off x="2549236" y="0"/>
            <a:ext cx="9642764"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1">
            <a:extLst>
              <a:ext uri="{FF2B5EF4-FFF2-40B4-BE49-F238E27FC236}">
                <a16:creationId xmlns:a16="http://schemas.microsoft.com/office/drawing/2014/main" id="{0ACE7467-893C-4AF5-AC90-E88C3860E5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9" name="Rectangle 18">
            <a:hlinkClick r:id="" action="ppaction://noaction"/>
            <a:extLst>
              <a:ext uri="{FF2B5EF4-FFF2-40B4-BE49-F238E27FC236}">
                <a16:creationId xmlns:a16="http://schemas.microsoft.com/office/drawing/2014/main" id="{1FDD5494-9952-4125-B8B0-98FDEDD61847}"/>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4">
            <a:extLst>
              <a:ext uri="{FF2B5EF4-FFF2-40B4-BE49-F238E27FC236}">
                <a16:creationId xmlns:a16="http://schemas.microsoft.com/office/drawing/2014/main" id="{A1B640D5-2A65-4681-AE85-F924DE1ADF12}"/>
              </a:ext>
            </a:extLst>
          </p:cNvPr>
          <p:cNvSpPr>
            <a:spLocks noGrp="1"/>
          </p:cNvSpPr>
          <p:nvPr>
            <p:ph type="body" sz="quarter" idx="19" hasCustomPrompt="1"/>
          </p:nvPr>
        </p:nvSpPr>
        <p:spPr>
          <a:xfrm>
            <a:off x="335817" y="423570"/>
            <a:ext cx="2144149" cy="361934"/>
          </a:xfrm>
          <a:prstGeom prst="rect">
            <a:avLst/>
          </a:prstGeom>
        </p:spPr>
        <p:txBody>
          <a:bodyPr/>
          <a:lstStyle>
            <a:lvl1pPr marL="0" indent="0" algn="l" defTabSz="914400" rtl="0" eaLnBrk="1" latinLnBrk="0" hangingPunct="1">
              <a:spcAft>
                <a:spcPts val="600"/>
              </a:spcAft>
              <a:buFontTx/>
              <a:buNone/>
              <a:defRPr lang="fr-FR" sz="14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Author</a:t>
            </a:r>
            <a:endParaRPr lang="fr-FR" dirty="0"/>
          </a:p>
        </p:txBody>
      </p:sp>
      <p:sp>
        <p:nvSpPr>
          <p:cNvPr id="15" name="Espace réservé du texte 4">
            <a:extLst>
              <a:ext uri="{FF2B5EF4-FFF2-40B4-BE49-F238E27FC236}">
                <a16:creationId xmlns:a16="http://schemas.microsoft.com/office/drawing/2014/main" id="{F4E1F793-A1A5-4D47-826E-AA9559B93AA4}"/>
              </a:ext>
            </a:extLst>
          </p:cNvPr>
          <p:cNvSpPr>
            <a:spLocks noGrp="1"/>
          </p:cNvSpPr>
          <p:nvPr>
            <p:ph type="body" sz="quarter" idx="20" hasCustomPrompt="1"/>
          </p:nvPr>
        </p:nvSpPr>
        <p:spPr>
          <a:xfrm>
            <a:off x="335817" y="616076"/>
            <a:ext cx="2144149" cy="361934"/>
          </a:xfrm>
          <a:prstGeom prst="rect">
            <a:avLst/>
          </a:prstGeom>
        </p:spPr>
        <p:txBody>
          <a:bodyPr/>
          <a:lstStyle>
            <a:lvl1pPr marL="0" indent="0" algn="l" defTabSz="914400" rtl="0" eaLnBrk="1" latinLnBrk="0" hangingPunct="1">
              <a:spcAft>
                <a:spcPts val="600"/>
              </a:spcAft>
              <a:buFontTx/>
              <a:buNone/>
              <a:defRPr lang="fr-FR" sz="1400" b="0"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date</a:t>
            </a:r>
          </a:p>
        </p:txBody>
      </p:sp>
      <p:sp>
        <p:nvSpPr>
          <p:cNvPr id="16" name="Espace réservé du texte 4">
            <a:extLst>
              <a:ext uri="{FF2B5EF4-FFF2-40B4-BE49-F238E27FC236}">
                <a16:creationId xmlns:a16="http://schemas.microsoft.com/office/drawing/2014/main" id="{A650C9FC-A93E-493C-B275-03F7E8CB0B7B}"/>
              </a:ext>
            </a:extLst>
          </p:cNvPr>
          <p:cNvSpPr>
            <a:spLocks noGrp="1"/>
          </p:cNvSpPr>
          <p:nvPr>
            <p:ph type="body" sz="quarter" idx="21" hasCustomPrompt="1"/>
          </p:nvPr>
        </p:nvSpPr>
        <p:spPr>
          <a:xfrm>
            <a:off x="335817" y="6157790"/>
            <a:ext cx="2144149" cy="361934"/>
          </a:xfrm>
          <a:prstGeom prst="rect">
            <a:avLst/>
          </a:prstGeom>
        </p:spPr>
        <p:txBody>
          <a:bodyPr/>
          <a:lstStyle>
            <a:lvl1pPr marL="0" indent="0" algn="l" defTabSz="914400" rtl="0" eaLnBrk="1" latinLnBrk="0" hangingPunct="1">
              <a:spcAft>
                <a:spcPts val="600"/>
              </a:spcAft>
              <a:buFontTx/>
              <a:buNone/>
              <a:defRPr lang="fr-FR" sz="14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Presentation</a:t>
            </a:r>
            <a:r>
              <a:rPr lang="fr-FR" dirty="0"/>
              <a:t> </a:t>
            </a:r>
            <a:r>
              <a:rPr lang="fr-FR" dirty="0" err="1"/>
              <a:t>title</a:t>
            </a:r>
            <a:endParaRPr lang="fr-FR" dirty="0"/>
          </a:p>
        </p:txBody>
      </p:sp>
      <p:sp>
        <p:nvSpPr>
          <p:cNvPr id="21" name="Titre 1">
            <a:extLst>
              <a:ext uri="{FF2B5EF4-FFF2-40B4-BE49-F238E27FC236}">
                <a16:creationId xmlns:a16="http://schemas.microsoft.com/office/drawing/2014/main" id="{2F66C270-983A-494E-9AFA-B5217C3B4D75}"/>
              </a:ext>
            </a:extLst>
          </p:cNvPr>
          <p:cNvSpPr>
            <a:spLocks noGrp="1"/>
          </p:cNvSpPr>
          <p:nvPr>
            <p:ph type="title" hasCustomPrompt="1"/>
          </p:nvPr>
        </p:nvSpPr>
        <p:spPr>
          <a:xfrm>
            <a:off x="335817" y="1780827"/>
            <a:ext cx="2144149" cy="1828281"/>
          </a:xfrm>
          <a:prstGeom prst="rect">
            <a:avLst/>
          </a:prstGeom>
        </p:spPr>
        <p:txBody>
          <a:bodyPr anchor="b" anchorCtr="0"/>
          <a:lstStyle>
            <a:lvl1pPr marL="0" algn="l" defTabSz="914400" rtl="0" eaLnBrk="1" latinLnBrk="0" hangingPunct="1">
              <a:lnSpc>
                <a:spcPct val="90000"/>
              </a:lnSpc>
              <a:spcBef>
                <a:spcPct val="0"/>
              </a:spcBef>
              <a:defRPr lang="en-US" sz="3600" kern="1200" spc="110">
                <a:solidFill>
                  <a:srgbClr val="004489"/>
                </a:solidFill>
                <a:latin typeface="Vinci Sans Extra Light" charset="0"/>
                <a:ea typeface="Vinci Sans Extra Light" charset="0"/>
                <a:cs typeface="Vinci Sans Extra Light" charset="0"/>
              </a:defRPr>
            </a:lvl1pPr>
          </a:lstStyle>
          <a:p>
            <a:pPr marL="0" lvl="0" algn="l" defTabSz="914400" rtl="0" eaLnBrk="1" latinLnBrk="0" hangingPunct="1">
              <a:lnSpc>
                <a:spcPct val="90000"/>
              </a:lnSpc>
              <a:spcBef>
                <a:spcPct val="0"/>
              </a:spcBef>
              <a:defRPr/>
            </a:pPr>
            <a:r>
              <a:rPr lang="fr-FR" dirty="0" err="1"/>
              <a:t>Title</a:t>
            </a:r>
            <a:endParaRPr lang="en-US" dirty="0"/>
          </a:p>
        </p:txBody>
      </p:sp>
      <p:sp>
        <p:nvSpPr>
          <p:cNvPr id="27" name="Espace réservé du texte 4">
            <a:extLst>
              <a:ext uri="{FF2B5EF4-FFF2-40B4-BE49-F238E27FC236}">
                <a16:creationId xmlns:a16="http://schemas.microsoft.com/office/drawing/2014/main" id="{A886774F-8563-4950-80EC-EC5E378C0FD2}"/>
              </a:ext>
            </a:extLst>
          </p:cNvPr>
          <p:cNvSpPr>
            <a:spLocks noGrp="1"/>
          </p:cNvSpPr>
          <p:nvPr>
            <p:ph type="body" sz="quarter" idx="13" hasCustomPrompt="1"/>
          </p:nvPr>
        </p:nvSpPr>
        <p:spPr>
          <a:xfrm>
            <a:off x="335818" y="3624347"/>
            <a:ext cx="1950186" cy="1266248"/>
          </a:xfrm>
          <a:prstGeom prst="rect">
            <a:avLst/>
          </a:prstGeom>
        </p:spPr>
        <p:txBody>
          <a:bodyPr/>
          <a:lstStyle>
            <a:lvl1pPr marL="0" indent="0" algn="l" defTabSz="914400" rtl="0" eaLnBrk="1" latinLnBrk="0" hangingPunct="1">
              <a:lnSpc>
                <a:spcPct val="90000"/>
              </a:lnSpc>
              <a:spcBef>
                <a:spcPct val="0"/>
              </a:spcBef>
              <a:spcAft>
                <a:spcPts val="600"/>
              </a:spcAft>
              <a:buFontTx/>
              <a:buNone/>
              <a:defRPr lang="fr-FR" sz="1400" b="1" kern="1200" spc="110" dirty="0" smtClean="0">
                <a:solidFill>
                  <a:srgbClr val="004489"/>
                </a:solidFill>
                <a:latin typeface="Vinci Sans" charset="0"/>
                <a:ea typeface="Vinci Sans Extra Light" charset="0"/>
                <a:cs typeface="Vinci Sans Extra Light" charset="0"/>
              </a:defRPr>
            </a:lvl1pPr>
            <a:lvl2pPr marL="0" indent="0" algn="l" defTabSz="914400" rtl="0" eaLnBrk="1" latinLnBrk="0" hangingPunct="1">
              <a:lnSpc>
                <a:spcPct val="90000"/>
              </a:lnSpc>
              <a:spcBef>
                <a:spcPct val="0"/>
              </a:spcBef>
              <a:spcAft>
                <a:spcPts val="600"/>
              </a:spcAft>
              <a:buFontTx/>
              <a:buNone/>
              <a:defRPr lang="fr-FR" sz="1400" b="1" kern="1200" spc="110" dirty="0" err="1" smtClean="0">
                <a:solidFill>
                  <a:schemeClr val="bg1"/>
                </a:solidFill>
                <a:latin typeface="Vinci Sans" charset="0"/>
                <a:ea typeface="Vinci Sans Extra Light" charset="0"/>
                <a:cs typeface="Vinci Sans Extra Light" charset="0"/>
              </a:defRPr>
            </a:lvl2pPr>
          </a:lstStyle>
          <a:p>
            <a:pPr lvl="0"/>
            <a:r>
              <a:rPr lang="fr-FR" dirty="0" err="1"/>
              <a:t>Subtitle</a:t>
            </a:r>
            <a:endParaRPr lang="fr-FR" dirty="0"/>
          </a:p>
        </p:txBody>
      </p:sp>
      <p:pic>
        <p:nvPicPr>
          <p:cNvPr id="32" name="Picture 5">
            <a:extLst>
              <a:ext uri="{FF2B5EF4-FFF2-40B4-BE49-F238E27FC236}">
                <a16:creationId xmlns:a16="http://schemas.microsoft.com/office/drawing/2014/main" id="{FFC97D0D-8991-4F63-B148-8A600579B3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126848" y="630661"/>
            <a:ext cx="311150" cy="31750"/>
          </a:xfrm>
          <a:prstGeom prst="rect">
            <a:avLst/>
          </a:prstGeom>
        </p:spPr>
      </p:pic>
      <p:pic>
        <p:nvPicPr>
          <p:cNvPr id="24" name="Image 23">
            <a:extLst>
              <a:ext uri="{FF2B5EF4-FFF2-40B4-BE49-F238E27FC236}">
                <a16:creationId xmlns:a16="http://schemas.microsoft.com/office/drawing/2014/main" id="{AF67EEE6-0856-424C-BAD2-D33548D5CC3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sp>
        <p:nvSpPr>
          <p:cNvPr id="28" name="Espace réservé du texte 6">
            <a:extLst>
              <a:ext uri="{FF2B5EF4-FFF2-40B4-BE49-F238E27FC236}">
                <a16:creationId xmlns:a16="http://schemas.microsoft.com/office/drawing/2014/main" id="{CFB1FF35-5B30-4E54-9E84-76910E2D5C57}"/>
              </a:ext>
            </a:extLst>
          </p:cNvPr>
          <p:cNvSpPr>
            <a:spLocks noGrp="1"/>
          </p:cNvSpPr>
          <p:nvPr>
            <p:ph type="body" sz="quarter" idx="22"/>
          </p:nvPr>
        </p:nvSpPr>
        <p:spPr>
          <a:xfrm>
            <a:off x="3159642" y="1168590"/>
            <a:ext cx="7894712" cy="4171121"/>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33" name="Espace réservé du numéro de diapositive 1">
            <a:extLst>
              <a:ext uri="{FF2B5EF4-FFF2-40B4-BE49-F238E27FC236}">
                <a16:creationId xmlns:a16="http://schemas.microsoft.com/office/drawing/2014/main" id="{5FAFD768-5CCC-4E73-896D-D2357C49F884}"/>
              </a:ext>
            </a:extLst>
          </p:cNvPr>
          <p:cNvSpPr>
            <a:spLocks noGrp="1"/>
          </p:cNvSpPr>
          <p:nvPr>
            <p:ph type="sldNum" sz="quarter" idx="4"/>
          </p:nvPr>
        </p:nvSpPr>
        <p:spPr>
          <a:xfrm>
            <a:off x="10373960" y="6240313"/>
            <a:ext cx="527808" cy="365125"/>
          </a:xfrm>
          <a:prstGeom prst="rect">
            <a:avLst/>
          </a:prstGeom>
        </p:spPr>
        <p:txBody>
          <a:bodyPr vert="horz" lIns="91440" tIns="45720" rIns="91440" bIns="45720" rtlCol="0" anchor="ctr"/>
          <a:lstStyle>
            <a:lvl1pPr algn="r">
              <a:defRPr sz="1050" b="0">
                <a:solidFill>
                  <a:srgbClr val="D71C2D"/>
                </a:solidFill>
              </a:defRPr>
            </a:lvl1pPr>
          </a:lstStyle>
          <a:p>
            <a:fld id="{F3D6203A-9E82-46D3-826D-BB98CB91E49C}" type="slidenum">
              <a:rPr lang="en-US" smtClean="0"/>
              <a:pPr/>
              <a:t>‹N°›</a:t>
            </a:fld>
            <a:endParaRPr lang="en-US"/>
          </a:p>
        </p:txBody>
      </p:sp>
      <p:pic>
        <p:nvPicPr>
          <p:cNvPr id="34" name="Picture 33">
            <a:extLst>
              <a:ext uri="{FF2B5EF4-FFF2-40B4-BE49-F238E27FC236}">
                <a16:creationId xmlns:a16="http://schemas.microsoft.com/office/drawing/2014/main" id="{2700338F-487D-4297-86CF-B57EEAC730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03259" y="6254315"/>
            <a:ext cx="311150" cy="31750"/>
          </a:xfrm>
          <a:prstGeom prst="rect">
            <a:avLst/>
          </a:prstGeom>
        </p:spPr>
      </p:pic>
    </p:spTree>
    <p:extLst>
      <p:ext uri="{BB962C8B-B14F-4D97-AF65-F5344CB8AC3E}">
        <p14:creationId xmlns:p14="http://schemas.microsoft.com/office/powerpoint/2010/main" val="24015312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lideshow">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0B046C3-728B-4A48-986E-DFA43FBCBE5D}"/>
              </a:ext>
            </a:extLst>
          </p:cNvPr>
          <p:cNvSpPr/>
          <p:nvPr userDrawn="1"/>
        </p:nvSpPr>
        <p:spPr>
          <a:xfrm>
            <a:off x="0" y="5742039"/>
            <a:ext cx="12192000" cy="1115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1">
            <a:extLst>
              <a:ext uri="{FF2B5EF4-FFF2-40B4-BE49-F238E27FC236}">
                <a16:creationId xmlns:a16="http://schemas.microsoft.com/office/drawing/2014/main" id="{0ACE7467-893C-4AF5-AC90-E88C3860E5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9" name="Rectangle 18">
            <a:hlinkClick r:id="" action="ppaction://noaction"/>
            <a:extLst>
              <a:ext uri="{FF2B5EF4-FFF2-40B4-BE49-F238E27FC236}">
                <a16:creationId xmlns:a16="http://schemas.microsoft.com/office/drawing/2014/main" id="{1FDD5494-9952-4125-B8B0-98FDEDD61847}"/>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Text Placeholder 10">
            <a:extLst>
              <a:ext uri="{FF2B5EF4-FFF2-40B4-BE49-F238E27FC236}">
                <a16:creationId xmlns:a16="http://schemas.microsoft.com/office/drawing/2014/main" id="{9652E96C-20F4-4897-AE6E-A4381F5CE0F4}"/>
              </a:ext>
            </a:extLst>
          </p:cNvPr>
          <p:cNvSpPr>
            <a:spLocks noGrp="1"/>
          </p:cNvSpPr>
          <p:nvPr>
            <p:ph type="body" sz="quarter" idx="10" hasCustomPrompt="1"/>
          </p:nvPr>
        </p:nvSpPr>
        <p:spPr>
          <a:xfrm>
            <a:off x="741959" y="6240668"/>
            <a:ext cx="1926868" cy="324000"/>
          </a:xfrm>
          <a:prstGeom prst="rect">
            <a:avLst/>
          </a:prstGeom>
        </p:spPr>
        <p:txBody>
          <a:bodyPr anchor="ctr">
            <a:noAutofit/>
          </a:bodyPr>
          <a:lstStyle>
            <a:lvl1pPr marL="0" indent="0">
              <a:buNone/>
              <a:defRPr sz="1600" b="0" i="0" spc="110" baseline="0">
                <a:solidFill>
                  <a:srgbClr val="004489"/>
                </a:solidFill>
                <a:latin typeface="Vinci Sans Medium" charset="0"/>
                <a:ea typeface="Vinci Sans Medium" charset="0"/>
                <a:cs typeface="Vinci Sans Medium" charset="0"/>
              </a:defRPr>
            </a:lvl1pPr>
          </a:lstStyle>
          <a:p>
            <a:pPr lvl="0"/>
            <a:r>
              <a:rPr lang="en-US" dirty="0"/>
              <a:t>NAME site</a:t>
            </a:r>
          </a:p>
        </p:txBody>
      </p:sp>
      <p:sp>
        <p:nvSpPr>
          <p:cNvPr id="13" name="Text Placeholder 10">
            <a:extLst>
              <a:ext uri="{FF2B5EF4-FFF2-40B4-BE49-F238E27FC236}">
                <a16:creationId xmlns:a16="http://schemas.microsoft.com/office/drawing/2014/main" id="{456B3CAA-8D97-4629-BC79-1CE11E3515BE}"/>
              </a:ext>
            </a:extLst>
          </p:cNvPr>
          <p:cNvSpPr>
            <a:spLocks noGrp="1"/>
          </p:cNvSpPr>
          <p:nvPr>
            <p:ph type="body" sz="quarter" idx="11" hasCustomPrompt="1"/>
          </p:nvPr>
        </p:nvSpPr>
        <p:spPr>
          <a:xfrm>
            <a:off x="2383691" y="6240668"/>
            <a:ext cx="1926868" cy="324000"/>
          </a:xfrm>
          <a:prstGeom prst="rect">
            <a:avLst/>
          </a:prstGeom>
        </p:spPr>
        <p:txBody>
          <a:bodyPr anchor="ctr">
            <a:noAutofit/>
          </a:bodyPr>
          <a:lstStyle>
            <a:lvl1pPr marL="0" indent="0">
              <a:buNone/>
              <a:defRPr sz="1600" b="0" i="0" spc="110" baseline="0">
                <a:solidFill>
                  <a:srgbClr val="004489"/>
                </a:solidFill>
                <a:latin typeface="Vinci Sans Extra Light" charset="0"/>
                <a:ea typeface="Vinci Sans Extra Light" charset="0"/>
                <a:cs typeface="Vinci Sans Extra Light" charset="0"/>
              </a:defRPr>
            </a:lvl1pPr>
          </a:lstStyle>
          <a:p>
            <a:pPr lvl="0"/>
            <a:r>
              <a:rPr lang="en-US" dirty="0"/>
              <a:t>City, Country</a:t>
            </a:r>
          </a:p>
        </p:txBody>
      </p:sp>
      <p:sp>
        <p:nvSpPr>
          <p:cNvPr id="4" name="Espace réservé pour une image  3">
            <a:extLst>
              <a:ext uri="{FF2B5EF4-FFF2-40B4-BE49-F238E27FC236}">
                <a16:creationId xmlns:a16="http://schemas.microsoft.com/office/drawing/2014/main" id="{A2E434C0-F322-4F1A-B94D-45D636034337}"/>
              </a:ext>
            </a:extLst>
          </p:cNvPr>
          <p:cNvSpPr>
            <a:spLocks noGrp="1"/>
          </p:cNvSpPr>
          <p:nvPr>
            <p:ph type="pic" sz="quarter" idx="13" hasCustomPrompt="1"/>
          </p:nvPr>
        </p:nvSpPr>
        <p:spPr>
          <a:xfrm>
            <a:off x="0" y="0"/>
            <a:ext cx="12192000" cy="5742038"/>
          </a:xfrm>
          <a:prstGeom prst="rect">
            <a:avLst/>
          </a:prstGeom>
        </p:spPr>
        <p:txBody>
          <a:bodyPr anchor="ctr" anchorCtr="0"/>
          <a:lstStyle>
            <a:lvl1pPr marL="0" indent="0" algn="ctr">
              <a:buNone/>
              <a:defRPr sz="1600"/>
            </a:lvl1pPr>
          </a:lstStyle>
          <a:p>
            <a:r>
              <a:rPr lang="en-US" dirty="0"/>
              <a:t>Put your image here</a:t>
            </a:r>
          </a:p>
        </p:txBody>
      </p:sp>
      <p:pic>
        <p:nvPicPr>
          <p:cNvPr id="10" name="Image 9">
            <a:extLst>
              <a:ext uri="{FF2B5EF4-FFF2-40B4-BE49-F238E27FC236}">
                <a16:creationId xmlns:a16="http://schemas.microsoft.com/office/drawing/2014/main" id="{18D6A30B-3B36-4AA7-B1B7-A248B7FC666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sp>
        <p:nvSpPr>
          <p:cNvPr id="11" name="Espace réservé du numéro de diapositive 1">
            <a:extLst>
              <a:ext uri="{FF2B5EF4-FFF2-40B4-BE49-F238E27FC236}">
                <a16:creationId xmlns:a16="http://schemas.microsoft.com/office/drawing/2014/main" id="{7B10AEC7-2E50-417F-BC68-B63EEE2D12D8}"/>
              </a:ext>
            </a:extLst>
          </p:cNvPr>
          <p:cNvSpPr>
            <a:spLocks noGrp="1"/>
          </p:cNvSpPr>
          <p:nvPr>
            <p:ph type="sldNum" sz="quarter" idx="4"/>
          </p:nvPr>
        </p:nvSpPr>
        <p:spPr>
          <a:xfrm>
            <a:off x="10373960" y="6240313"/>
            <a:ext cx="527808" cy="365125"/>
          </a:xfrm>
          <a:prstGeom prst="rect">
            <a:avLst/>
          </a:prstGeom>
        </p:spPr>
        <p:txBody>
          <a:bodyPr vert="horz" lIns="91440" tIns="45720" rIns="91440" bIns="45720" rtlCol="0" anchor="ctr"/>
          <a:lstStyle>
            <a:lvl1pPr algn="r">
              <a:defRPr sz="1050" b="0">
                <a:solidFill>
                  <a:srgbClr val="D71C2D"/>
                </a:solidFill>
              </a:defRPr>
            </a:lvl1pPr>
          </a:lstStyle>
          <a:p>
            <a:fld id="{F3D6203A-9E82-46D3-826D-BB98CB91E49C}" type="slidenum">
              <a:rPr lang="en-US" smtClean="0"/>
              <a:pPr/>
              <a:t>‹N°›</a:t>
            </a:fld>
            <a:endParaRPr lang="en-US"/>
          </a:p>
        </p:txBody>
      </p:sp>
      <p:pic>
        <p:nvPicPr>
          <p:cNvPr id="15" name="Picture 33">
            <a:extLst>
              <a:ext uri="{FF2B5EF4-FFF2-40B4-BE49-F238E27FC236}">
                <a16:creationId xmlns:a16="http://schemas.microsoft.com/office/drawing/2014/main" id="{98531C5A-47DF-4A8D-AFC5-A50B061157C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03259" y="6254315"/>
            <a:ext cx="311150" cy="31750"/>
          </a:xfrm>
          <a:prstGeom prst="rect">
            <a:avLst/>
          </a:prstGeom>
        </p:spPr>
      </p:pic>
    </p:spTree>
    <p:extLst>
      <p:ext uri="{BB962C8B-B14F-4D97-AF65-F5344CB8AC3E}">
        <p14:creationId xmlns:p14="http://schemas.microsoft.com/office/powerpoint/2010/main" val="37535722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31D7E222-3C1D-46E2-BFAD-D37DCC5931F9}" type="datetimeFigureOut">
              <a:rPr lang="fr-FR" smtClean="0"/>
              <a:t>15/03/2021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3AC4F6E-750F-47F3-9029-4AFF372023C2}" type="slidenum">
              <a:rPr lang="fr-FR" smtClean="0"/>
              <a:t>‹N°›</a:t>
            </a:fld>
            <a:endParaRPr lang="fr-FR"/>
          </a:p>
        </p:txBody>
      </p:sp>
    </p:spTree>
    <p:extLst>
      <p:ext uri="{BB962C8B-B14F-4D97-AF65-F5344CB8AC3E}">
        <p14:creationId xmlns:p14="http://schemas.microsoft.com/office/powerpoint/2010/main" val="20408503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31D7E222-3C1D-46E2-BFAD-D37DCC5931F9}" type="datetimeFigureOut">
              <a:rPr lang="fr-FR" smtClean="0"/>
              <a:t>15/03/2021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3AC4F6E-750F-47F3-9029-4AFF372023C2}" type="slidenum">
              <a:rPr lang="fr-FR" smtClean="0"/>
              <a:t>‹N°›</a:t>
            </a:fld>
            <a:endParaRPr lang="fr-FR"/>
          </a:p>
        </p:txBody>
      </p:sp>
    </p:spTree>
    <p:extLst>
      <p:ext uri="{BB962C8B-B14F-4D97-AF65-F5344CB8AC3E}">
        <p14:creationId xmlns:p14="http://schemas.microsoft.com/office/powerpoint/2010/main" val="2529731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31D7E222-3C1D-46E2-BFAD-D37DCC5931F9}" type="datetimeFigureOut">
              <a:rPr lang="fr-FR" smtClean="0"/>
              <a:t>15/03/2021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3AC4F6E-750F-47F3-9029-4AFF372023C2}" type="slidenum">
              <a:rPr lang="fr-FR" smtClean="0"/>
              <a:t>‹N°›</a:t>
            </a:fld>
            <a:endParaRPr lang="fr-FR"/>
          </a:p>
        </p:txBody>
      </p:sp>
    </p:spTree>
    <p:extLst>
      <p:ext uri="{BB962C8B-B14F-4D97-AF65-F5344CB8AC3E}">
        <p14:creationId xmlns:p14="http://schemas.microsoft.com/office/powerpoint/2010/main" val="24694195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31D7E222-3C1D-46E2-BFAD-D37DCC5931F9}" type="datetimeFigureOut">
              <a:rPr lang="fr-FR" smtClean="0"/>
              <a:t>15/03/2021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3AC4F6E-750F-47F3-9029-4AFF372023C2}" type="slidenum">
              <a:rPr lang="fr-FR" smtClean="0"/>
              <a:t>‹N°›</a:t>
            </a:fld>
            <a:endParaRPr lang="fr-FR"/>
          </a:p>
        </p:txBody>
      </p:sp>
    </p:spTree>
    <p:extLst>
      <p:ext uri="{BB962C8B-B14F-4D97-AF65-F5344CB8AC3E}">
        <p14:creationId xmlns:p14="http://schemas.microsoft.com/office/powerpoint/2010/main" val="3804406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31D7E222-3C1D-46E2-BFAD-D37DCC5931F9}" type="datetimeFigureOut">
              <a:rPr lang="fr-FR" smtClean="0"/>
              <a:t>15/03/2021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3AC4F6E-750F-47F3-9029-4AFF372023C2}" type="slidenum">
              <a:rPr lang="fr-FR" smtClean="0"/>
              <a:t>‹N°›</a:t>
            </a:fld>
            <a:endParaRPr lang="fr-FR"/>
          </a:p>
        </p:txBody>
      </p:sp>
    </p:spTree>
    <p:extLst>
      <p:ext uri="{BB962C8B-B14F-4D97-AF65-F5344CB8AC3E}">
        <p14:creationId xmlns:p14="http://schemas.microsoft.com/office/powerpoint/2010/main" val="30019688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31D7E222-3C1D-46E2-BFAD-D37DCC5931F9}" type="datetimeFigureOut">
              <a:rPr lang="fr-FR" smtClean="0"/>
              <a:t>15/03/2021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3AC4F6E-750F-47F3-9029-4AFF372023C2}" type="slidenum">
              <a:rPr lang="fr-FR" smtClean="0"/>
              <a:t>‹N°›</a:t>
            </a:fld>
            <a:endParaRPr lang="fr-FR"/>
          </a:p>
        </p:txBody>
      </p:sp>
    </p:spTree>
    <p:extLst>
      <p:ext uri="{BB962C8B-B14F-4D97-AF65-F5344CB8AC3E}">
        <p14:creationId xmlns:p14="http://schemas.microsoft.com/office/powerpoint/2010/main" val="33731000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31D7E222-3C1D-46E2-BFAD-D37DCC5931F9}" type="datetimeFigureOut">
              <a:rPr lang="fr-FR" smtClean="0"/>
              <a:t>15/03/2021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3AC4F6E-750F-47F3-9029-4AFF372023C2}" type="slidenum">
              <a:rPr lang="fr-FR" smtClean="0"/>
              <a:t>‹N°›</a:t>
            </a:fld>
            <a:endParaRPr lang="fr-FR"/>
          </a:p>
        </p:txBody>
      </p:sp>
    </p:spTree>
    <p:extLst>
      <p:ext uri="{BB962C8B-B14F-4D97-AF65-F5344CB8AC3E}">
        <p14:creationId xmlns:p14="http://schemas.microsoft.com/office/powerpoint/2010/main" val="38052208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31D7E222-3C1D-46E2-BFAD-D37DCC5931F9}" type="datetimeFigureOut">
              <a:rPr lang="fr-FR" smtClean="0"/>
              <a:t>15/03/2021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3AC4F6E-750F-47F3-9029-4AFF372023C2}" type="slidenum">
              <a:rPr lang="fr-FR" smtClean="0"/>
              <a:t>‹N°›</a:t>
            </a:fld>
            <a:endParaRPr lang="fr-FR"/>
          </a:p>
        </p:txBody>
      </p:sp>
    </p:spTree>
    <p:extLst>
      <p:ext uri="{BB962C8B-B14F-4D97-AF65-F5344CB8AC3E}">
        <p14:creationId xmlns:p14="http://schemas.microsoft.com/office/powerpoint/2010/main" val="1111194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mmary 2 titles">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182C2319-BEE3-465B-9C33-28E703B847AE}"/>
              </a:ext>
            </a:extLst>
          </p:cNvPr>
          <p:cNvSpPr/>
          <p:nvPr userDrawn="1"/>
        </p:nvSpPr>
        <p:spPr>
          <a:xfrm flipH="1">
            <a:off x="6059488" y="0"/>
            <a:ext cx="6132512" cy="6858000"/>
          </a:xfrm>
          <a:prstGeom prst="rect">
            <a:avLst/>
          </a:prstGeom>
          <a:solidFill>
            <a:srgbClr val="F3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AD914B63-AEAC-439F-B59A-AEBD54623271}"/>
              </a:ext>
            </a:extLst>
          </p:cNvPr>
          <p:cNvSpPr/>
          <p:nvPr/>
        </p:nvSpPr>
        <p:spPr>
          <a:xfrm>
            <a:off x="6737911" y="-270442"/>
            <a:ext cx="1962076" cy="4616648"/>
          </a:xfrm>
          <a:prstGeom prst="rect">
            <a:avLst/>
          </a:prstGeom>
        </p:spPr>
        <p:txBody>
          <a:bodyPr wrap="none" lIns="0" tIns="0" rIns="0" bIns="0">
            <a:spAutoFit/>
          </a:bodyPr>
          <a:lstStyle/>
          <a:p>
            <a:pPr algn="ctr"/>
            <a:r>
              <a:rPr lang="en-GB" sz="30000" b="1" spc="300" dirty="0">
                <a:solidFill>
                  <a:srgbClr val="95AAC6">
                    <a:alpha val="15000"/>
                  </a:srgbClr>
                </a:solidFill>
                <a:latin typeface="Vinci Sans Black" charset="0"/>
                <a:ea typeface="Vinci Sans Black" charset="0"/>
                <a:cs typeface="Vinci Sans Black" charset="0"/>
              </a:rPr>
              <a:t>2</a:t>
            </a:r>
          </a:p>
        </p:txBody>
      </p:sp>
      <p:pic>
        <p:nvPicPr>
          <p:cNvPr id="46" name="Picture 8">
            <a:extLst>
              <a:ext uri="{FF2B5EF4-FFF2-40B4-BE49-F238E27FC236}">
                <a16:creationId xmlns:a16="http://schemas.microsoft.com/office/drawing/2014/main" id="{DE88C422-8E2B-4226-812F-06FBAB3EDF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366322" y="1602540"/>
            <a:ext cx="311150" cy="31750"/>
          </a:xfrm>
          <a:prstGeom prst="rect">
            <a:avLst/>
          </a:prstGeom>
        </p:spPr>
      </p:pic>
      <p:sp>
        <p:nvSpPr>
          <p:cNvPr id="48" name="Rectangle 47">
            <a:extLst>
              <a:ext uri="{FF2B5EF4-FFF2-40B4-BE49-F238E27FC236}">
                <a16:creationId xmlns:a16="http://schemas.microsoft.com/office/drawing/2014/main" id="{A56E2BAD-C6C8-4275-A9F4-42C3CA8C0A09}"/>
              </a:ext>
            </a:extLst>
          </p:cNvPr>
          <p:cNvSpPr/>
          <p:nvPr userDrawn="1"/>
        </p:nvSpPr>
        <p:spPr>
          <a:xfrm>
            <a:off x="554956" y="-290213"/>
            <a:ext cx="1962076" cy="4616648"/>
          </a:xfrm>
          <a:prstGeom prst="rect">
            <a:avLst/>
          </a:prstGeom>
        </p:spPr>
        <p:txBody>
          <a:bodyPr wrap="none" lIns="0" tIns="0" rIns="0" bIns="0">
            <a:spAutoFit/>
          </a:bodyPr>
          <a:lstStyle/>
          <a:p>
            <a:pPr algn="ctr"/>
            <a:r>
              <a:rPr lang="en-GB" sz="30000" b="1" spc="300" dirty="0">
                <a:solidFill>
                  <a:srgbClr val="95AAC6">
                    <a:alpha val="15000"/>
                  </a:srgbClr>
                </a:solidFill>
                <a:latin typeface="Vinci Sans Black" charset="0"/>
                <a:ea typeface="Vinci Sans Black" charset="0"/>
                <a:cs typeface="Vinci Sans Black" charset="0"/>
              </a:rPr>
              <a:t>1</a:t>
            </a:r>
          </a:p>
        </p:txBody>
      </p:sp>
      <p:pic>
        <p:nvPicPr>
          <p:cNvPr id="50" name="Picture 5">
            <a:extLst>
              <a:ext uri="{FF2B5EF4-FFF2-40B4-BE49-F238E27FC236}">
                <a16:creationId xmlns:a16="http://schemas.microsoft.com/office/drawing/2014/main" id="{55F3E0A3-6ACE-4DCC-9084-431C041340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218002" y="1602540"/>
            <a:ext cx="311150" cy="31750"/>
          </a:xfrm>
          <a:prstGeom prst="rect">
            <a:avLst/>
          </a:prstGeom>
        </p:spPr>
      </p:pic>
      <p:pic>
        <p:nvPicPr>
          <p:cNvPr id="11" name="Picture 21">
            <a:extLst>
              <a:ext uri="{FF2B5EF4-FFF2-40B4-BE49-F238E27FC236}">
                <a16:creationId xmlns:a16="http://schemas.microsoft.com/office/drawing/2014/main" id="{8A9CCBEF-2B12-46A8-86F8-735E1D24CD1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0" y="6792726"/>
            <a:ext cx="12192000" cy="65274"/>
          </a:xfrm>
          <a:prstGeom prst="rect">
            <a:avLst/>
          </a:prstGeom>
        </p:spPr>
      </p:pic>
      <p:sp>
        <p:nvSpPr>
          <p:cNvPr id="12" name="Rectangle 11">
            <a:hlinkClick r:id="" action="ppaction://noaction"/>
            <a:extLst>
              <a:ext uri="{FF2B5EF4-FFF2-40B4-BE49-F238E27FC236}">
                <a16:creationId xmlns:a16="http://schemas.microsoft.com/office/drawing/2014/main" id="{854BDD56-9D76-4323-AFD6-FFA6D1D1BE1F}"/>
              </a:ext>
            </a:extLst>
          </p:cNvPr>
          <p:cNvSpPr/>
          <p:nvPr userDrawn="1"/>
        </p:nvSpPr>
        <p:spPr>
          <a:xfrm>
            <a:off x="0"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texte 4">
            <a:extLst>
              <a:ext uri="{FF2B5EF4-FFF2-40B4-BE49-F238E27FC236}">
                <a16:creationId xmlns:a16="http://schemas.microsoft.com/office/drawing/2014/main" id="{4BF4A69B-8139-40F5-8369-928B497A3F8A}"/>
              </a:ext>
            </a:extLst>
          </p:cNvPr>
          <p:cNvSpPr>
            <a:spLocks noGrp="1"/>
          </p:cNvSpPr>
          <p:nvPr>
            <p:ph type="body" sz="quarter" idx="13" hasCustomPrompt="1"/>
          </p:nvPr>
        </p:nvSpPr>
        <p:spPr>
          <a:xfrm>
            <a:off x="2419300" y="3039018"/>
            <a:ext cx="2617788" cy="299927"/>
          </a:xfrm>
          <a:prstGeom prst="rect">
            <a:avLst/>
          </a:prstGeom>
        </p:spPr>
        <p:txBody>
          <a:bodyPr/>
          <a:lstStyle>
            <a:lvl1pPr marL="0" indent="0" algn="l" defTabSz="914400" rtl="0" eaLnBrk="1" latinLnBrk="0" hangingPunct="1">
              <a:spcAft>
                <a:spcPts val="600"/>
              </a:spcAft>
              <a:buFontTx/>
              <a:buNone/>
              <a:defRPr lang="fr-FR" sz="14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23" name="Espace réservé du texte 4">
            <a:extLst>
              <a:ext uri="{FF2B5EF4-FFF2-40B4-BE49-F238E27FC236}">
                <a16:creationId xmlns:a16="http://schemas.microsoft.com/office/drawing/2014/main" id="{A4BA30AC-3C26-426D-A97B-FA49D5095DC9}"/>
              </a:ext>
            </a:extLst>
          </p:cNvPr>
          <p:cNvSpPr>
            <a:spLocks noGrp="1"/>
          </p:cNvSpPr>
          <p:nvPr>
            <p:ph type="body" sz="quarter" idx="17" hasCustomPrompt="1"/>
          </p:nvPr>
        </p:nvSpPr>
        <p:spPr>
          <a:xfrm>
            <a:off x="1383437" y="1375100"/>
            <a:ext cx="4553236" cy="1266248"/>
          </a:xfrm>
          <a:prstGeom prst="rect">
            <a:avLst/>
          </a:prstGeom>
        </p:spPr>
        <p:txBody>
          <a:bodyPr/>
          <a:lstStyle>
            <a:lvl1pPr marL="0" indent="0" algn="l" defTabSz="914400" rtl="0" eaLnBrk="1" latinLnBrk="0" hangingPunct="1">
              <a:spcBef>
                <a:spcPts val="0"/>
              </a:spcBef>
              <a:spcAft>
                <a:spcPts val="0"/>
              </a:spcAft>
              <a:buFontTx/>
              <a:buNone/>
              <a:defRPr lang="fr-FR" sz="3600" kern="1200" spc="300" baseline="0" dirty="0" smtClean="0">
                <a:solidFill>
                  <a:srgbClr val="004489"/>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1 </a:t>
            </a:r>
            <a:br>
              <a:rPr lang="fr-FR" dirty="0"/>
            </a:br>
            <a:r>
              <a:rPr lang="fr-FR" dirty="0"/>
              <a:t>CAPITAL LETTER</a:t>
            </a:r>
          </a:p>
        </p:txBody>
      </p:sp>
      <p:sp>
        <p:nvSpPr>
          <p:cNvPr id="26" name="Espace réservé du texte 4">
            <a:extLst>
              <a:ext uri="{FF2B5EF4-FFF2-40B4-BE49-F238E27FC236}">
                <a16:creationId xmlns:a16="http://schemas.microsoft.com/office/drawing/2014/main" id="{2B5D2EDF-5211-4DE1-8BDE-D2545902D889}"/>
              </a:ext>
            </a:extLst>
          </p:cNvPr>
          <p:cNvSpPr>
            <a:spLocks noGrp="1"/>
          </p:cNvSpPr>
          <p:nvPr>
            <p:ph type="body" sz="quarter" idx="20" hasCustomPrompt="1"/>
          </p:nvPr>
        </p:nvSpPr>
        <p:spPr>
          <a:xfrm>
            <a:off x="7540657" y="1375100"/>
            <a:ext cx="4553236" cy="1266248"/>
          </a:xfrm>
          <a:prstGeom prst="rect">
            <a:avLst/>
          </a:prstGeom>
        </p:spPr>
        <p:txBody>
          <a:bodyPr/>
          <a:lstStyle>
            <a:lvl1pPr marL="0" indent="0" algn="l" defTabSz="914400" rtl="0" eaLnBrk="1" latinLnBrk="0" hangingPunct="1">
              <a:spcBef>
                <a:spcPts val="0"/>
              </a:spcBef>
              <a:spcAft>
                <a:spcPts val="0"/>
              </a:spcAft>
              <a:buFontTx/>
              <a:buNone/>
              <a:defRPr lang="fr-FR" sz="3600" kern="1200" spc="300" baseline="0" dirty="0" smtClean="0">
                <a:solidFill>
                  <a:srgbClr val="004489"/>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2</a:t>
            </a:r>
            <a:br>
              <a:rPr lang="fr-FR" dirty="0"/>
            </a:br>
            <a:r>
              <a:rPr lang="fr-FR" dirty="0"/>
              <a:t>CAPITAL LETTER</a:t>
            </a:r>
          </a:p>
        </p:txBody>
      </p:sp>
      <p:sp>
        <p:nvSpPr>
          <p:cNvPr id="27" name="Espace réservé du texte 4">
            <a:extLst>
              <a:ext uri="{FF2B5EF4-FFF2-40B4-BE49-F238E27FC236}">
                <a16:creationId xmlns:a16="http://schemas.microsoft.com/office/drawing/2014/main" id="{2C1E1BD5-D356-4D12-AFC1-ED26701AE5A8}"/>
              </a:ext>
            </a:extLst>
          </p:cNvPr>
          <p:cNvSpPr>
            <a:spLocks noGrp="1"/>
          </p:cNvSpPr>
          <p:nvPr>
            <p:ph type="body" sz="quarter" idx="21" hasCustomPrompt="1"/>
          </p:nvPr>
        </p:nvSpPr>
        <p:spPr>
          <a:xfrm>
            <a:off x="2419300" y="3346829"/>
            <a:ext cx="2617788" cy="958437"/>
          </a:xfrm>
          <a:prstGeom prst="rect">
            <a:avLst/>
          </a:prstGeom>
        </p:spPr>
        <p:txBody>
          <a:bodyPr/>
          <a:lstStyle>
            <a:lvl1pPr marL="0" indent="0" algn="l" defTabSz="914400" rtl="0" eaLnBrk="1" latinLnBrk="0" hangingPunct="1">
              <a:spcBef>
                <a:spcPts val="0"/>
              </a:spcBef>
              <a:spcAft>
                <a:spcPts val="0"/>
              </a:spcAft>
              <a:buFontTx/>
              <a:buNone/>
              <a:defRPr lang="fr-FR" sz="12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28" name="Espace réservé du texte 4">
            <a:extLst>
              <a:ext uri="{FF2B5EF4-FFF2-40B4-BE49-F238E27FC236}">
                <a16:creationId xmlns:a16="http://schemas.microsoft.com/office/drawing/2014/main" id="{FD957F6E-8979-4330-BCA7-E6426B33042C}"/>
              </a:ext>
            </a:extLst>
          </p:cNvPr>
          <p:cNvSpPr>
            <a:spLocks noGrp="1"/>
          </p:cNvSpPr>
          <p:nvPr>
            <p:ph type="body" sz="quarter" idx="22" hasCustomPrompt="1"/>
          </p:nvPr>
        </p:nvSpPr>
        <p:spPr>
          <a:xfrm>
            <a:off x="2419300" y="4524935"/>
            <a:ext cx="2617788" cy="299927"/>
          </a:xfrm>
          <a:prstGeom prst="rect">
            <a:avLst/>
          </a:prstGeom>
        </p:spPr>
        <p:txBody>
          <a:bodyPr/>
          <a:lstStyle>
            <a:lvl1pPr marL="0" indent="0" algn="l" defTabSz="914400" rtl="0" eaLnBrk="1" latinLnBrk="0" hangingPunct="1">
              <a:spcAft>
                <a:spcPts val="600"/>
              </a:spcAft>
              <a:buFontTx/>
              <a:buNone/>
              <a:defRPr lang="fr-FR" sz="14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29" name="Espace réservé du texte 4">
            <a:extLst>
              <a:ext uri="{FF2B5EF4-FFF2-40B4-BE49-F238E27FC236}">
                <a16:creationId xmlns:a16="http://schemas.microsoft.com/office/drawing/2014/main" id="{520C9CEB-EA1F-404D-B24E-8EB8E4E1CCA9}"/>
              </a:ext>
            </a:extLst>
          </p:cNvPr>
          <p:cNvSpPr>
            <a:spLocks noGrp="1"/>
          </p:cNvSpPr>
          <p:nvPr>
            <p:ph type="body" sz="quarter" idx="23" hasCustomPrompt="1"/>
          </p:nvPr>
        </p:nvSpPr>
        <p:spPr>
          <a:xfrm>
            <a:off x="2419300" y="4832746"/>
            <a:ext cx="2617788" cy="958437"/>
          </a:xfrm>
          <a:prstGeom prst="rect">
            <a:avLst/>
          </a:prstGeom>
        </p:spPr>
        <p:txBody>
          <a:bodyPr/>
          <a:lstStyle>
            <a:lvl1pPr marL="0" indent="0" algn="l" defTabSz="914400" rtl="0" eaLnBrk="1" latinLnBrk="0" hangingPunct="1">
              <a:spcBef>
                <a:spcPts val="0"/>
              </a:spcBef>
              <a:spcAft>
                <a:spcPts val="0"/>
              </a:spcAft>
              <a:buFontTx/>
              <a:buNone/>
              <a:defRPr lang="fr-FR" sz="12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34" name="Espace réservé du texte 4">
            <a:extLst>
              <a:ext uri="{FF2B5EF4-FFF2-40B4-BE49-F238E27FC236}">
                <a16:creationId xmlns:a16="http://schemas.microsoft.com/office/drawing/2014/main" id="{D3B74D16-3FE7-4B4A-A15D-AFFC4203C8D1}"/>
              </a:ext>
            </a:extLst>
          </p:cNvPr>
          <p:cNvSpPr>
            <a:spLocks noGrp="1"/>
          </p:cNvSpPr>
          <p:nvPr>
            <p:ph type="body" sz="quarter" idx="24" hasCustomPrompt="1"/>
          </p:nvPr>
        </p:nvSpPr>
        <p:spPr>
          <a:xfrm>
            <a:off x="8576520" y="3039018"/>
            <a:ext cx="2617788" cy="299927"/>
          </a:xfrm>
          <a:prstGeom prst="rect">
            <a:avLst/>
          </a:prstGeom>
        </p:spPr>
        <p:txBody>
          <a:bodyPr/>
          <a:lstStyle>
            <a:lvl1pPr marL="0" indent="0" algn="l" defTabSz="914400" rtl="0" eaLnBrk="1" latinLnBrk="0" hangingPunct="1">
              <a:spcAft>
                <a:spcPts val="600"/>
              </a:spcAft>
              <a:buFontTx/>
              <a:buNone/>
              <a:defRPr lang="fr-FR" sz="14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35" name="Espace réservé du texte 4">
            <a:extLst>
              <a:ext uri="{FF2B5EF4-FFF2-40B4-BE49-F238E27FC236}">
                <a16:creationId xmlns:a16="http://schemas.microsoft.com/office/drawing/2014/main" id="{07A2833B-4DED-4C91-93AD-7787F2EFC85B}"/>
              </a:ext>
            </a:extLst>
          </p:cNvPr>
          <p:cNvSpPr>
            <a:spLocks noGrp="1"/>
          </p:cNvSpPr>
          <p:nvPr>
            <p:ph type="body" sz="quarter" idx="25" hasCustomPrompt="1"/>
          </p:nvPr>
        </p:nvSpPr>
        <p:spPr>
          <a:xfrm>
            <a:off x="8576520" y="3346829"/>
            <a:ext cx="2617788" cy="958437"/>
          </a:xfrm>
          <a:prstGeom prst="rect">
            <a:avLst/>
          </a:prstGeom>
        </p:spPr>
        <p:txBody>
          <a:bodyPr/>
          <a:lstStyle>
            <a:lvl1pPr marL="0" indent="0" algn="l" defTabSz="914400" rtl="0" eaLnBrk="1" latinLnBrk="0" hangingPunct="1">
              <a:spcBef>
                <a:spcPts val="0"/>
              </a:spcBef>
              <a:spcAft>
                <a:spcPts val="0"/>
              </a:spcAft>
              <a:buFontTx/>
              <a:buNone/>
              <a:defRPr lang="fr-FR" sz="12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36" name="Espace réservé du texte 4">
            <a:extLst>
              <a:ext uri="{FF2B5EF4-FFF2-40B4-BE49-F238E27FC236}">
                <a16:creationId xmlns:a16="http://schemas.microsoft.com/office/drawing/2014/main" id="{C30C5B13-27F9-4B3C-B400-93F3F3B63AA8}"/>
              </a:ext>
            </a:extLst>
          </p:cNvPr>
          <p:cNvSpPr>
            <a:spLocks noGrp="1"/>
          </p:cNvSpPr>
          <p:nvPr>
            <p:ph type="body" sz="quarter" idx="26" hasCustomPrompt="1"/>
          </p:nvPr>
        </p:nvSpPr>
        <p:spPr>
          <a:xfrm>
            <a:off x="8576520" y="4524935"/>
            <a:ext cx="2617788" cy="299927"/>
          </a:xfrm>
          <a:prstGeom prst="rect">
            <a:avLst/>
          </a:prstGeom>
        </p:spPr>
        <p:txBody>
          <a:bodyPr/>
          <a:lstStyle>
            <a:lvl1pPr marL="0" indent="0" algn="l" defTabSz="914400" rtl="0" eaLnBrk="1" latinLnBrk="0" hangingPunct="1">
              <a:spcAft>
                <a:spcPts val="600"/>
              </a:spcAft>
              <a:buFontTx/>
              <a:buNone/>
              <a:defRPr lang="fr-FR" sz="14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37" name="Espace réservé du texte 4">
            <a:extLst>
              <a:ext uri="{FF2B5EF4-FFF2-40B4-BE49-F238E27FC236}">
                <a16:creationId xmlns:a16="http://schemas.microsoft.com/office/drawing/2014/main" id="{5CF3C2D8-FB5D-4EB2-AF52-FA0954CE7729}"/>
              </a:ext>
            </a:extLst>
          </p:cNvPr>
          <p:cNvSpPr>
            <a:spLocks noGrp="1"/>
          </p:cNvSpPr>
          <p:nvPr>
            <p:ph type="body" sz="quarter" idx="27" hasCustomPrompt="1"/>
          </p:nvPr>
        </p:nvSpPr>
        <p:spPr>
          <a:xfrm>
            <a:off x="8576520" y="4832746"/>
            <a:ext cx="2617788" cy="958437"/>
          </a:xfrm>
          <a:prstGeom prst="rect">
            <a:avLst/>
          </a:prstGeom>
        </p:spPr>
        <p:txBody>
          <a:bodyPr/>
          <a:lstStyle>
            <a:lvl1pPr marL="0" indent="0" algn="l" defTabSz="914400" rtl="0" eaLnBrk="1" latinLnBrk="0" hangingPunct="1">
              <a:spcBef>
                <a:spcPts val="0"/>
              </a:spcBef>
              <a:spcAft>
                <a:spcPts val="0"/>
              </a:spcAft>
              <a:buFontTx/>
              <a:buNone/>
              <a:defRPr lang="fr-FR" sz="12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a:t>LIST</a:t>
            </a:r>
          </a:p>
        </p:txBody>
      </p:sp>
      <p:pic>
        <p:nvPicPr>
          <p:cNvPr id="22" name="Image 21">
            <a:extLst>
              <a:ext uri="{FF2B5EF4-FFF2-40B4-BE49-F238E27FC236}">
                <a16:creationId xmlns:a16="http://schemas.microsoft.com/office/drawing/2014/main" id="{ED7C91B5-8B12-4DD5-85AE-19CBE5C1250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spTree>
    <p:extLst>
      <p:ext uri="{BB962C8B-B14F-4D97-AF65-F5344CB8AC3E}">
        <p14:creationId xmlns:p14="http://schemas.microsoft.com/office/powerpoint/2010/main" val="36950524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31D7E222-3C1D-46E2-BFAD-D37DCC5931F9}" type="datetimeFigureOut">
              <a:rPr lang="fr-FR" smtClean="0"/>
              <a:t>15/03/2021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3AC4F6E-750F-47F3-9029-4AFF372023C2}" type="slidenum">
              <a:rPr lang="fr-FR" smtClean="0"/>
              <a:t>‹N°›</a:t>
            </a:fld>
            <a:endParaRPr lang="fr-FR"/>
          </a:p>
        </p:txBody>
      </p:sp>
    </p:spTree>
    <p:extLst>
      <p:ext uri="{BB962C8B-B14F-4D97-AF65-F5344CB8AC3E}">
        <p14:creationId xmlns:p14="http://schemas.microsoft.com/office/powerpoint/2010/main" val="19886379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31D7E222-3C1D-46E2-BFAD-D37DCC5931F9}" type="datetimeFigureOut">
              <a:rPr lang="fr-FR" smtClean="0"/>
              <a:t>15/03/2021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3AC4F6E-750F-47F3-9029-4AFF372023C2}" type="slidenum">
              <a:rPr lang="fr-FR" smtClean="0"/>
              <a:t>‹N°›</a:t>
            </a:fld>
            <a:endParaRPr lang="fr-FR"/>
          </a:p>
        </p:txBody>
      </p:sp>
    </p:spTree>
    <p:extLst>
      <p:ext uri="{BB962C8B-B14F-4D97-AF65-F5344CB8AC3E}">
        <p14:creationId xmlns:p14="http://schemas.microsoft.com/office/powerpoint/2010/main" val="32678240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31D7E222-3C1D-46E2-BFAD-D37DCC5931F9}" type="datetimeFigureOut">
              <a:rPr lang="fr-FR" smtClean="0"/>
              <a:t>15/03/2021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3AC4F6E-750F-47F3-9029-4AFF372023C2}" type="slidenum">
              <a:rPr lang="fr-FR" smtClean="0"/>
              <a:t>‹N°›</a:t>
            </a:fld>
            <a:endParaRPr lang="fr-FR"/>
          </a:p>
        </p:txBody>
      </p:sp>
    </p:spTree>
    <p:extLst>
      <p:ext uri="{BB962C8B-B14F-4D97-AF65-F5344CB8AC3E}">
        <p14:creationId xmlns:p14="http://schemas.microsoft.com/office/powerpoint/2010/main" val="2865421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mmary 4 titles">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26479158-4A1D-4715-991C-91A53DD2F632}"/>
              </a:ext>
            </a:extLst>
          </p:cNvPr>
          <p:cNvSpPr/>
          <p:nvPr userDrawn="1"/>
        </p:nvSpPr>
        <p:spPr>
          <a:xfrm flipH="1">
            <a:off x="9136849" y="0"/>
            <a:ext cx="3055151" cy="6858000"/>
          </a:xfrm>
          <a:prstGeom prst="rect">
            <a:avLst/>
          </a:prstGeom>
          <a:solidFill>
            <a:srgbClr val="F3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182C2319-BEE3-465B-9C33-28E703B847AE}"/>
              </a:ext>
            </a:extLst>
          </p:cNvPr>
          <p:cNvSpPr/>
          <p:nvPr userDrawn="1"/>
        </p:nvSpPr>
        <p:spPr>
          <a:xfrm flipH="1">
            <a:off x="3040849" y="0"/>
            <a:ext cx="3055151" cy="6858000"/>
          </a:xfrm>
          <a:prstGeom prst="rect">
            <a:avLst/>
          </a:prstGeom>
          <a:solidFill>
            <a:srgbClr val="F3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AD914B63-AEAC-439F-B59A-AEBD54623271}"/>
              </a:ext>
            </a:extLst>
          </p:cNvPr>
          <p:cNvSpPr/>
          <p:nvPr/>
        </p:nvSpPr>
        <p:spPr>
          <a:xfrm>
            <a:off x="3164317" y="771745"/>
            <a:ext cx="961802" cy="2215991"/>
          </a:xfrm>
          <a:prstGeom prst="rect">
            <a:avLst/>
          </a:prstGeom>
        </p:spPr>
        <p:txBody>
          <a:bodyPr wrap="none" lIns="0" tIns="0" rIns="0" bIns="0">
            <a:spAutoFit/>
          </a:bodyPr>
          <a:lstStyle/>
          <a:p>
            <a:pPr algn="ctr"/>
            <a:r>
              <a:rPr lang="en-GB" sz="14400" b="1" spc="300" dirty="0">
                <a:solidFill>
                  <a:srgbClr val="95AAC6">
                    <a:alpha val="15000"/>
                  </a:srgbClr>
                </a:solidFill>
                <a:latin typeface="Vinci Sans Black" charset="0"/>
                <a:ea typeface="Vinci Sans Black" charset="0"/>
                <a:cs typeface="Vinci Sans Black" charset="0"/>
              </a:rPr>
              <a:t>2</a:t>
            </a:r>
          </a:p>
        </p:txBody>
      </p:sp>
      <p:pic>
        <p:nvPicPr>
          <p:cNvPr id="46" name="Picture 8">
            <a:extLst>
              <a:ext uri="{FF2B5EF4-FFF2-40B4-BE49-F238E27FC236}">
                <a16:creationId xmlns:a16="http://schemas.microsoft.com/office/drawing/2014/main" id="{DE88C422-8E2B-4226-812F-06FBAB3EDF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437727" y="1527886"/>
            <a:ext cx="212520" cy="21687"/>
          </a:xfrm>
          <a:prstGeom prst="rect">
            <a:avLst/>
          </a:prstGeom>
        </p:spPr>
      </p:pic>
      <p:sp>
        <p:nvSpPr>
          <p:cNvPr id="48" name="Rectangle 47">
            <a:extLst>
              <a:ext uri="{FF2B5EF4-FFF2-40B4-BE49-F238E27FC236}">
                <a16:creationId xmlns:a16="http://schemas.microsoft.com/office/drawing/2014/main" id="{A56E2BAD-C6C8-4275-A9F4-42C3CA8C0A09}"/>
              </a:ext>
            </a:extLst>
          </p:cNvPr>
          <p:cNvSpPr/>
          <p:nvPr userDrawn="1"/>
        </p:nvSpPr>
        <p:spPr>
          <a:xfrm>
            <a:off x="83431" y="751974"/>
            <a:ext cx="961802" cy="2215991"/>
          </a:xfrm>
          <a:prstGeom prst="rect">
            <a:avLst/>
          </a:prstGeom>
        </p:spPr>
        <p:txBody>
          <a:bodyPr wrap="none" lIns="0" tIns="0" rIns="0" bIns="0">
            <a:spAutoFit/>
          </a:bodyPr>
          <a:lstStyle/>
          <a:p>
            <a:pPr algn="ctr"/>
            <a:r>
              <a:rPr lang="en-GB" sz="14400" b="1" spc="300" dirty="0">
                <a:solidFill>
                  <a:srgbClr val="95AAC6">
                    <a:alpha val="15000"/>
                  </a:srgbClr>
                </a:solidFill>
                <a:latin typeface="Vinci Sans Black" charset="0"/>
                <a:ea typeface="Vinci Sans Black" charset="0"/>
                <a:cs typeface="Vinci Sans Black" charset="0"/>
              </a:rPr>
              <a:t>1</a:t>
            </a:r>
          </a:p>
        </p:txBody>
      </p:sp>
      <p:pic>
        <p:nvPicPr>
          <p:cNvPr id="50" name="Picture 5">
            <a:extLst>
              <a:ext uri="{FF2B5EF4-FFF2-40B4-BE49-F238E27FC236}">
                <a16:creationId xmlns:a16="http://schemas.microsoft.com/office/drawing/2014/main" id="{55F3E0A3-6ACE-4DCC-9084-431C041340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91476" y="1527886"/>
            <a:ext cx="212520" cy="21687"/>
          </a:xfrm>
          <a:prstGeom prst="rect">
            <a:avLst/>
          </a:prstGeom>
        </p:spPr>
      </p:pic>
      <p:pic>
        <p:nvPicPr>
          <p:cNvPr id="11" name="Picture 21">
            <a:extLst>
              <a:ext uri="{FF2B5EF4-FFF2-40B4-BE49-F238E27FC236}">
                <a16:creationId xmlns:a16="http://schemas.microsoft.com/office/drawing/2014/main" id="{8A9CCBEF-2B12-46A8-86F8-735E1D24CD1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0" y="6792726"/>
            <a:ext cx="12192000" cy="65274"/>
          </a:xfrm>
          <a:prstGeom prst="rect">
            <a:avLst/>
          </a:prstGeom>
        </p:spPr>
      </p:pic>
      <p:sp>
        <p:nvSpPr>
          <p:cNvPr id="12" name="Rectangle 11">
            <a:hlinkClick r:id="" action="ppaction://noaction"/>
            <a:extLst>
              <a:ext uri="{FF2B5EF4-FFF2-40B4-BE49-F238E27FC236}">
                <a16:creationId xmlns:a16="http://schemas.microsoft.com/office/drawing/2014/main" id="{854BDD56-9D76-4323-AFD6-FFA6D1D1BE1F}"/>
              </a:ext>
            </a:extLst>
          </p:cNvPr>
          <p:cNvSpPr/>
          <p:nvPr userDrawn="1"/>
        </p:nvSpPr>
        <p:spPr>
          <a:xfrm>
            <a:off x="0"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texte 4">
            <a:extLst>
              <a:ext uri="{FF2B5EF4-FFF2-40B4-BE49-F238E27FC236}">
                <a16:creationId xmlns:a16="http://schemas.microsoft.com/office/drawing/2014/main" id="{4BF4A69B-8139-40F5-8369-928B497A3F8A}"/>
              </a:ext>
            </a:extLst>
          </p:cNvPr>
          <p:cNvSpPr>
            <a:spLocks noGrp="1"/>
          </p:cNvSpPr>
          <p:nvPr>
            <p:ph type="body" sz="quarter" idx="13" hasCustomPrompt="1"/>
          </p:nvPr>
        </p:nvSpPr>
        <p:spPr>
          <a:xfrm>
            <a:off x="853631" y="2435010"/>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23" name="Espace réservé du texte 4">
            <a:extLst>
              <a:ext uri="{FF2B5EF4-FFF2-40B4-BE49-F238E27FC236}">
                <a16:creationId xmlns:a16="http://schemas.microsoft.com/office/drawing/2014/main" id="{A4BA30AC-3C26-426D-A97B-FA49D5095DC9}"/>
              </a:ext>
            </a:extLst>
          </p:cNvPr>
          <p:cNvSpPr>
            <a:spLocks noGrp="1"/>
          </p:cNvSpPr>
          <p:nvPr>
            <p:ph type="body" sz="quarter" idx="17" hasCustomPrompt="1"/>
          </p:nvPr>
        </p:nvSpPr>
        <p:spPr>
          <a:xfrm>
            <a:off x="507597" y="1375100"/>
            <a:ext cx="2349212" cy="1266248"/>
          </a:xfrm>
          <a:prstGeom prst="rect">
            <a:avLst/>
          </a:prstGeom>
        </p:spPr>
        <p:txBody>
          <a:bodyPr/>
          <a:lstStyle>
            <a:lvl1pPr marL="0" indent="0" algn="l" defTabSz="914400" rtl="0" eaLnBrk="1" latinLnBrk="0" hangingPunct="1">
              <a:spcBef>
                <a:spcPts val="0"/>
              </a:spcBef>
              <a:spcAft>
                <a:spcPts val="0"/>
              </a:spcAft>
              <a:buFontTx/>
              <a:buNone/>
              <a:defRPr lang="fr-FR" sz="2400" kern="1200" spc="300" dirty="0" smtClean="0">
                <a:solidFill>
                  <a:srgbClr val="004489"/>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1 </a:t>
            </a:r>
            <a:br>
              <a:rPr lang="fr-FR" dirty="0"/>
            </a:br>
            <a:r>
              <a:rPr lang="fr-FR" dirty="0"/>
              <a:t>CAPITAL LETTER</a:t>
            </a:r>
          </a:p>
        </p:txBody>
      </p:sp>
      <p:sp>
        <p:nvSpPr>
          <p:cNvPr id="26" name="Espace réservé du texte 4">
            <a:extLst>
              <a:ext uri="{FF2B5EF4-FFF2-40B4-BE49-F238E27FC236}">
                <a16:creationId xmlns:a16="http://schemas.microsoft.com/office/drawing/2014/main" id="{2B5D2EDF-5211-4DE1-8BDE-D2545902D889}"/>
              </a:ext>
            </a:extLst>
          </p:cNvPr>
          <p:cNvSpPr>
            <a:spLocks noGrp="1"/>
          </p:cNvSpPr>
          <p:nvPr>
            <p:ph type="body" sz="quarter" idx="20" hasCustomPrompt="1"/>
          </p:nvPr>
        </p:nvSpPr>
        <p:spPr>
          <a:xfrm>
            <a:off x="3562748" y="1375100"/>
            <a:ext cx="2349212" cy="1266248"/>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2400" kern="1200" spc="300" dirty="0" smtClean="0">
                <a:solidFill>
                  <a:srgbClr val="004489"/>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2</a:t>
            </a:r>
            <a:br>
              <a:rPr lang="fr-FR" dirty="0"/>
            </a:br>
            <a:r>
              <a:rPr lang="fr-FR" dirty="0"/>
              <a:t>CAPITAL LETTER</a:t>
            </a:r>
          </a:p>
        </p:txBody>
      </p:sp>
      <p:sp>
        <p:nvSpPr>
          <p:cNvPr id="27" name="Espace réservé du texte 4">
            <a:extLst>
              <a:ext uri="{FF2B5EF4-FFF2-40B4-BE49-F238E27FC236}">
                <a16:creationId xmlns:a16="http://schemas.microsoft.com/office/drawing/2014/main" id="{2C1E1BD5-D356-4D12-AFC1-ED26701AE5A8}"/>
              </a:ext>
            </a:extLst>
          </p:cNvPr>
          <p:cNvSpPr>
            <a:spLocks noGrp="1"/>
          </p:cNvSpPr>
          <p:nvPr>
            <p:ph type="body" sz="quarter" idx="21" hasCustomPrompt="1"/>
          </p:nvPr>
        </p:nvSpPr>
        <p:spPr>
          <a:xfrm>
            <a:off x="853631" y="2742821"/>
            <a:ext cx="2074935" cy="958437"/>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28" name="Espace réservé du texte 4">
            <a:extLst>
              <a:ext uri="{FF2B5EF4-FFF2-40B4-BE49-F238E27FC236}">
                <a16:creationId xmlns:a16="http://schemas.microsoft.com/office/drawing/2014/main" id="{FD957F6E-8979-4330-BCA7-E6426B33042C}"/>
              </a:ext>
            </a:extLst>
          </p:cNvPr>
          <p:cNvSpPr>
            <a:spLocks noGrp="1"/>
          </p:cNvSpPr>
          <p:nvPr>
            <p:ph type="body" sz="quarter" idx="22" hasCustomPrompt="1"/>
          </p:nvPr>
        </p:nvSpPr>
        <p:spPr>
          <a:xfrm>
            <a:off x="853631" y="3920927"/>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29" name="Espace réservé du texte 4">
            <a:extLst>
              <a:ext uri="{FF2B5EF4-FFF2-40B4-BE49-F238E27FC236}">
                <a16:creationId xmlns:a16="http://schemas.microsoft.com/office/drawing/2014/main" id="{520C9CEB-EA1F-404D-B24E-8EB8E4E1CCA9}"/>
              </a:ext>
            </a:extLst>
          </p:cNvPr>
          <p:cNvSpPr>
            <a:spLocks noGrp="1"/>
          </p:cNvSpPr>
          <p:nvPr>
            <p:ph type="body" sz="quarter" idx="23" hasCustomPrompt="1"/>
          </p:nvPr>
        </p:nvSpPr>
        <p:spPr>
          <a:xfrm>
            <a:off x="853631" y="4228738"/>
            <a:ext cx="2074935" cy="958437"/>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34" name="Espace réservé du texte 4">
            <a:extLst>
              <a:ext uri="{FF2B5EF4-FFF2-40B4-BE49-F238E27FC236}">
                <a16:creationId xmlns:a16="http://schemas.microsoft.com/office/drawing/2014/main" id="{D3B74D16-3FE7-4B4A-A15D-AFFC4203C8D1}"/>
              </a:ext>
            </a:extLst>
          </p:cNvPr>
          <p:cNvSpPr>
            <a:spLocks noGrp="1"/>
          </p:cNvSpPr>
          <p:nvPr>
            <p:ph type="body" sz="quarter" idx="24" hasCustomPrompt="1"/>
          </p:nvPr>
        </p:nvSpPr>
        <p:spPr>
          <a:xfrm>
            <a:off x="3908782" y="2435010"/>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35" name="Espace réservé du texte 4">
            <a:extLst>
              <a:ext uri="{FF2B5EF4-FFF2-40B4-BE49-F238E27FC236}">
                <a16:creationId xmlns:a16="http://schemas.microsoft.com/office/drawing/2014/main" id="{07A2833B-4DED-4C91-93AD-7787F2EFC85B}"/>
              </a:ext>
            </a:extLst>
          </p:cNvPr>
          <p:cNvSpPr>
            <a:spLocks noGrp="1"/>
          </p:cNvSpPr>
          <p:nvPr>
            <p:ph type="body" sz="quarter" idx="25" hasCustomPrompt="1"/>
          </p:nvPr>
        </p:nvSpPr>
        <p:spPr>
          <a:xfrm>
            <a:off x="3908782" y="2742821"/>
            <a:ext cx="2074935" cy="958437"/>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36" name="Espace réservé du texte 4">
            <a:extLst>
              <a:ext uri="{FF2B5EF4-FFF2-40B4-BE49-F238E27FC236}">
                <a16:creationId xmlns:a16="http://schemas.microsoft.com/office/drawing/2014/main" id="{C30C5B13-27F9-4B3C-B400-93F3F3B63AA8}"/>
              </a:ext>
            </a:extLst>
          </p:cNvPr>
          <p:cNvSpPr>
            <a:spLocks noGrp="1"/>
          </p:cNvSpPr>
          <p:nvPr>
            <p:ph type="body" sz="quarter" idx="26" hasCustomPrompt="1"/>
          </p:nvPr>
        </p:nvSpPr>
        <p:spPr>
          <a:xfrm>
            <a:off x="3908782" y="3920927"/>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37" name="Espace réservé du texte 4">
            <a:extLst>
              <a:ext uri="{FF2B5EF4-FFF2-40B4-BE49-F238E27FC236}">
                <a16:creationId xmlns:a16="http://schemas.microsoft.com/office/drawing/2014/main" id="{5CF3C2D8-FB5D-4EB2-AF52-FA0954CE7729}"/>
              </a:ext>
            </a:extLst>
          </p:cNvPr>
          <p:cNvSpPr>
            <a:spLocks noGrp="1"/>
          </p:cNvSpPr>
          <p:nvPr>
            <p:ph type="body" sz="quarter" idx="27" hasCustomPrompt="1"/>
          </p:nvPr>
        </p:nvSpPr>
        <p:spPr>
          <a:xfrm>
            <a:off x="3908782" y="4228738"/>
            <a:ext cx="2074935" cy="958437"/>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64" name="Rectangle 63">
            <a:extLst>
              <a:ext uri="{FF2B5EF4-FFF2-40B4-BE49-F238E27FC236}">
                <a16:creationId xmlns:a16="http://schemas.microsoft.com/office/drawing/2014/main" id="{098F99CA-BC60-4287-98D9-B1374F61F6F5}"/>
              </a:ext>
            </a:extLst>
          </p:cNvPr>
          <p:cNvSpPr/>
          <p:nvPr userDrawn="1"/>
        </p:nvSpPr>
        <p:spPr>
          <a:xfrm>
            <a:off x="9260317" y="771745"/>
            <a:ext cx="961802" cy="2215991"/>
          </a:xfrm>
          <a:prstGeom prst="rect">
            <a:avLst/>
          </a:prstGeom>
        </p:spPr>
        <p:txBody>
          <a:bodyPr wrap="none" lIns="0" tIns="0" rIns="0" bIns="0">
            <a:spAutoFit/>
          </a:bodyPr>
          <a:lstStyle/>
          <a:p>
            <a:pPr algn="ctr"/>
            <a:r>
              <a:rPr lang="en-GB" sz="14400" b="1" spc="300" dirty="0">
                <a:solidFill>
                  <a:srgbClr val="95AAC6">
                    <a:alpha val="15000"/>
                  </a:srgbClr>
                </a:solidFill>
                <a:latin typeface="Vinci Sans Black" charset="0"/>
                <a:ea typeface="Vinci Sans Black" charset="0"/>
                <a:cs typeface="Vinci Sans Black" charset="0"/>
              </a:rPr>
              <a:t>4</a:t>
            </a:r>
          </a:p>
        </p:txBody>
      </p:sp>
      <p:pic>
        <p:nvPicPr>
          <p:cNvPr id="65" name="Picture 8">
            <a:extLst>
              <a:ext uri="{FF2B5EF4-FFF2-40B4-BE49-F238E27FC236}">
                <a16:creationId xmlns:a16="http://schemas.microsoft.com/office/drawing/2014/main" id="{2F064BF7-AFD0-4DB6-B654-E181D58408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9533727" y="1527886"/>
            <a:ext cx="212520" cy="21687"/>
          </a:xfrm>
          <a:prstGeom prst="rect">
            <a:avLst/>
          </a:prstGeom>
        </p:spPr>
      </p:pic>
      <p:sp>
        <p:nvSpPr>
          <p:cNvPr id="66" name="Rectangle 65">
            <a:extLst>
              <a:ext uri="{FF2B5EF4-FFF2-40B4-BE49-F238E27FC236}">
                <a16:creationId xmlns:a16="http://schemas.microsoft.com/office/drawing/2014/main" id="{0A35C99D-08CE-453C-9791-338CDEC7D6C1}"/>
              </a:ext>
            </a:extLst>
          </p:cNvPr>
          <p:cNvSpPr/>
          <p:nvPr userDrawn="1"/>
        </p:nvSpPr>
        <p:spPr>
          <a:xfrm>
            <a:off x="6179431" y="751974"/>
            <a:ext cx="961802" cy="2215991"/>
          </a:xfrm>
          <a:prstGeom prst="rect">
            <a:avLst/>
          </a:prstGeom>
        </p:spPr>
        <p:txBody>
          <a:bodyPr wrap="none" lIns="0" tIns="0" rIns="0" bIns="0">
            <a:spAutoFit/>
          </a:bodyPr>
          <a:lstStyle/>
          <a:p>
            <a:pPr algn="ctr"/>
            <a:r>
              <a:rPr lang="en-GB" sz="14400" b="1" spc="300" dirty="0">
                <a:solidFill>
                  <a:srgbClr val="95AAC6">
                    <a:alpha val="15000"/>
                  </a:srgbClr>
                </a:solidFill>
                <a:latin typeface="Vinci Sans Black" charset="0"/>
                <a:ea typeface="Vinci Sans Black" charset="0"/>
                <a:cs typeface="Vinci Sans Black" charset="0"/>
              </a:rPr>
              <a:t>3</a:t>
            </a:r>
          </a:p>
        </p:txBody>
      </p:sp>
      <p:pic>
        <p:nvPicPr>
          <p:cNvPr id="67" name="Picture 5">
            <a:extLst>
              <a:ext uri="{FF2B5EF4-FFF2-40B4-BE49-F238E27FC236}">
                <a16:creationId xmlns:a16="http://schemas.microsoft.com/office/drawing/2014/main" id="{936A9E3E-B3C8-4E29-9B97-5994A80E37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6487476" y="1527886"/>
            <a:ext cx="212520" cy="21687"/>
          </a:xfrm>
          <a:prstGeom prst="rect">
            <a:avLst/>
          </a:prstGeom>
        </p:spPr>
      </p:pic>
      <p:sp>
        <p:nvSpPr>
          <p:cNvPr id="68" name="Espace réservé du texte 4">
            <a:extLst>
              <a:ext uri="{FF2B5EF4-FFF2-40B4-BE49-F238E27FC236}">
                <a16:creationId xmlns:a16="http://schemas.microsoft.com/office/drawing/2014/main" id="{1960A970-10DF-4112-85E5-CBBD9E4BC3CD}"/>
              </a:ext>
            </a:extLst>
          </p:cNvPr>
          <p:cNvSpPr>
            <a:spLocks noGrp="1"/>
          </p:cNvSpPr>
          <p:nvPr>
            <p:ph type="body" sz="quarter" idx="28" hasCustomPrompt="1"/>
          </p:nvPr>
        </p:nvSpPr>
        <p:spPr>
          <a:xfrm>
            <a:off x="6949631" y="2435010"/>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69" name="Espace réservé du texte 4">
            <a:extLst>
              <a:ext uri="{FF2B5EF4-FFF2-40B4-BE49-F238E27FC236}">
                <a16:creationId xmlns:a16="http://schemas.microsoft.com/office/drawing/2014/main" id="{99843311-92ED-4319-9A3D-D1FCB22505CE}"/>
              </a:ext>
            </a:extLst>
          </p:cNvPr>
          <p:cNvSpPr>
            <a:spLocks noGrp="1"/>
          </p:cNvSpPr>
          <p:nvPr>
            <p:ph type="body" sz="quarter" idx="29" hasCustomPrompt="1"/>
          </p:nvPr>
        </p:nvSpPr>
        <p:spPr>
          <a:xfrm>
            <a:off x="6603597" y="1375100"/>
            <a:ext cx="2349212" cy="1266248"/>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2400" kern="1200" spc="300" dirty="0" smtClean="0">
                <a:solidFill>
                  <a:srgbClr val="004489"/>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3 </a:t>
            </a:r>
            <a:br>
              <a:rPr lang="fr-FR" dirty="0"/>
            </a:br>
            <a:r>
              <a:rPr lang="fr-FR" dirty="0"/>
              <a:t>CAPITAL LETTER</a:t>
            </a:r>
          </a:p>
        </p:txBody>
      </p:sp>
      <p:sp>
        <p:nvSpPr>
          <p:cNvPr id="70" name="Espace réservé du texte 4">
            <a:extLst>
              <a:ext uri="{FF2B5EF4-FFF2-40B4-BE49-F238E27FC236}">
                <a16:creationId xmlns:a16="http://schemas.microsoft.com/office/drawing/2014/main" id="{8AE017D6-6DFF-4C63-AEA2-0CED5046BF3E}"/>
              </a:ext>
            </a:extLst>
          </p:cNvPr>
          <p:cNvSpPr>
            <a:spLocks noGrp="1"/>
          </p:cNvSpPr>
          <p:nvPr>
            <p:ph type="body" sz="quarter" idx="30" hasCustomPrompt="1"/>
          </p:nvPr>
        </p:nvSpPr>
        <p:spPr>
          <a:xfrm>
            <a:off x="9658748" y="1375100"/>
            <a:ext cx="2349212" cy="1266248"/>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2400" kern="1200" spc="300" dirty="0" smtClean="0">
                <a:solidFill>
                  <a:srgbClr val="004489"/>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4</a:t>
            </a:r>
            <a:br>
              <a:rPr lang="fr-FR" dirty="0"/>
            </a:br>
            <a:r>
              <a:rPr lang="fr-FR" dirty="0"/>
              <a:t>CAPITAL LETTER</a:t>
            </a:r>
          </a:p>
        </p:txBody>
      </p:sp>
      <p:sp>
        <p:nvSpPr>
          <p:cNvPr id="71" name="Espace réservé du texte 4">
            <a:extLst>
              <a:ext uri="{FF2B5EF4-FFF2-40B4-BE49-F238E27FC236}">
                <a16:creationId xmlns:a16="http://schemas.microsoft.com/office/drawing/2014/main" id="{A3AD2855-F248-4B8B-BBA2-1D0CADA0C6CF}"/>
              </a:ext>
            </a:extLst>
          </p:cNvPr>
          <p:cNvSpPr>
            <a:spLocks noGrp="1"/>
          </p:cNvSpPr>
          <p:nvPr>
            <p:ph type="body" sz="quarter" idx="31" hasCustomPrompt="1"/>
          </p:nvPr>
        </p:nvSpPr>
        <p:spPr>
          <a:xfrm>
            <a:off x="6949631" y="2742821"/>
            <a:ext cx="2074935" cy="958437"/>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72" name="Espace réservé du texte 4">
            <a:extLst>
              <a:ext uri="{FF2B5EF4-FFF2-40B4-BE49-F238E27FC236}">
                <a16:creationId xmlns:a16="http://schemas.microsoft.com/office/drawing/2014/main" id="{EAE2A74E-E2A1-42D3-A758-95817A757B1A}"/>
              </a:ext>
            </a:extLst>
          </p:cNvPr>
          <p:cNvSpPr>
            <a:spLocks noGrp="1"/>
          </p:cNvSpPr>
          <p:nvPr>
            <p:ph type="body" sz="quarter" idx="32" hasCustomPrompt="1"/>
          </p:nvPr>
        </p:nvSpPr>
        <p:spPr>
          <a:xfrm>
            <a:off x="6949631" y="3920927"/>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73" name="Espace réservé du texte 4">
            <a:extLst>
              <a:ext uri="{FF2B5EF4-FFF2-40B4-BE49-F238E27FC236}">
                <a16:creationId xmlns:a16="http://schemas.microsoft.com/office/drawing/2014/main" id="{56612799-F676-4B89-AC41-BBA98FA85241}"/>
              </a:ext>
            </a:extLst>
          </p:cNvPr>
          <p:cNvSpPr>
            <a:spLocks noGrp="1"/>
          </p:cNvSpPr>
          <p:nvPr>
            <p:ph type="body" sz="quarter" idx="33" hasCustomPrompt="1"/>
          </p:nvPr>
        </p:nvSpPr>
        <p:spPr>
          <a:xfrm>
            <a:off x="6949631" y="4228738"/>
            <a:ext cx="2074935" cy="958437"/>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74" name="Espace réservé du texte 4">
            <a:extLst>
              <a:ext uri="{FF2B5EF4-FFF2-40B4-BE49-F238E27FC236}">
                <a16:creationId xmlns:a16="http://schemas.microsoft.com/office/drawing/2014/main" id="{D59A5971-E5EC-42EA-87E4-4C58112CA4F7}"/>
              </a:ext>
            </a:extLst>
          </p:cNvPr>
          <p:cNvSpPr>
            <a:spLocks noGrp="1"/>
          </p:cNvSpPr>
          <p:nvPr>
            <p:ph type="body" sz="quarter" idx="34" hasCustomPrompt="1"/>
          </p:nvPr>
        </p:nvSpPr>
        <p:spPr>
          <a:xfrm>
            <a:off x="10004782" y="2435010"/>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75" name="Espace réservé du texte 4">
            <a:extLst>
              <a:ext uri="{FF2B5EF4-FFF2-40B4-BE49-F238E27FC236}">
                <a16:creationId xmlns:a16="http://schemas.microsoft.com/office/drawing/2014/main" id="{6DF26DBD-D686-4434-B4F9-8D83A0405C8B}"/>
              </a:ext>
            </a:extLst>
          </p:cNvPr>
          <p:cNvSpPr>
            <a:spLocks noGrp="1"/>
          </p:cNvSpPr>
          <p:nvPr>
            <p:ph type="body" sz="quarter" idx="35" hasCustomPrompt="1"/>
          </p:nvPr>
        </p:nvSpPr>
        <p:spPr>
          <a:xfrm>
            <a:off x="10004782" y="2742821"/>
            <a:ext cx="2074935" cy="958437"/>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76" name="Espace réservé du texte 4">
            <a:extLst>
              <a:ext uri="{FF2B5EF4-FFF2-40B4-BE49-F238E27FC236}">
                <a16:creationId xmlns:a16="http://schemas.microsoft.com/office/drawing/2014/main" id="{0B073FAE-B72E-4C69-A4D9-F462569A42D8}"/>
              </a:ext>
            </a:extLst>
          </p:cNvPr>
          <p:cNvSpPr>
            <a:spLocks noGrp="1"/>
          </p:cNvSpPr>
          <p:nvPr>
            <p:ph type="body" sz="quarter" idx="36" hasCustomPrompt="1"/>
          </p:nvPr>
        </p:nvSpPr>
        <p:spPr>
          <a:xfrm>
            <a:off x="10004782" y="3920927"/>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77" name="Espace réservé du texte 4">
            <a:extLst>
              <a:ext uri="{FF2B5EF4-FFF2-40B4-BE49-F238E27FC236}">
                <a16:creationId xmlns:a16="http://schemas.microsoft.com/office/drawing/2014/main" id="{5E4DFCB0-374A-43FF-818E-97B8DD11E4AA}"/>
              </a:ext>
            </a:extLst>
          </p:cNvPr>
          <p:cNvSpPr>
            <a:spLocks noGrp="1"/>
          </p:cNvSpPr>
          <p:nvPr>
            <p:ph type="body" sz="quarter" idx="37" hasCustomPrompt="1"/>
          </p:nvPr>
        </p:nvSpPr>
        <p:spPr>
          <a:xfrm>
            <a:off x="10004782" y="4228738"/>
            <a:ext cx="2074935" cy="958437"/>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pic>
        <p:nvPicPr>
          <p:cNvPr id="80" name="Image 79">
            <a:extLst>
              <a:ext uri="{FF2B5EF4-FFF2-40B4-BE49-F238E27FC236}">
                <a16:creationId xmlns:a16="http://schemas.microsoft.com/office/drawing/2014/main" id="{9A51592A-566E-4091-9B3D-FC5FCA0D59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spTree>
    <p:extLst>
      <p:ext uri="{BB962C8B-B14F-4D97-AF65-F5344CB8AC3E}">
        <p14:creationId xmlns:p14="http://schemas.microsoft.com/office/powerpoint/2010/main" val="1178166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mmary 5 titles">
    <p:spTree>
      <p:nvGrpSpPr>
        <p:cNvPr id="1" name=""/>
        <p:cNvGrpSpPr/>
        <p:nvPr/>
      </p:nvGrpSpPr>
      <p:grpSpPr>
        <a:xfrm>
          <a:off x="0" y="0"/>
          <a:ext cx="0" cy="0"/>
          <a:chOff x="0" y="0"/>
          <a:chExt cx="0" cy="0"/>
        </a:xfrm>
      </p:grpSpPr>
      <p:sp>
        <p:nvSpPr>
          <p:cNvPr id="41" name="Rectangle 40"/>
          <p:cNvSpPr/>
          <p:nvPr userDrawn="1"/>
        </p:nvSpPr>
        <p:spPr>
          <a:xfrm flipH="1">
            <a:off x="0" y="3893999"/>
            <a:ext cx="12200314" cy="1266057"/>
          </a:xfrm>
          <a:prstGeom prst="rect">
            <a:avLst/>
          </a:prstGeom>
          <a:solidFill>
            <a:srgbClr val="F3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182C2319-BEE3-465B-9C33-28E703B847AE}"/>
              </a:ext>
            </a:extLst>
          </p:cNvPr>
          <p:cNvSpPr/>
          <p:nvPr userDrawn="1"/>
        </p:nvSpPr>
        <p:spPr>
          <a:xfrm flipH="1">
            <a:off x="-8314" y="1293614"/>
            <a:ext cx="12200314" cy="1341489"/>
          </a:xfrm>
          <a:prstGeom prst="rect">
            <a:avLst/>
          </a:prstGeom>
          <a:solidFill>
            <a:srgbClr val="F3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AD914B63-AEAC-439F-B59A-AEBD54623271}"/>
              </a:ext>
            </a:extLst>
          </p:cNvPr>
          <p:cNvSpPr/>
          <p:nvPr/>
        </p:nvSpPr>
        <p:spPr>
          <a:xfrm>
            <a:off x="186108" y="1007952"/>
            <a:ext cx="807913" cy="1846659"/>
          </a:xfrm>
          <a:prstGeom prst="rect">
            <a:avLst/>
          </a:prstGeom>
        </p:spPr>
        <p:txBody>
          <a:bodyPr wrap="none" lIns="0" tIns="0" rIns="0" bIns="0">
            <a:spAutoFit/>
          </a:bodyPr>
          <a:lstStyle/>
          <a:p>
            <a:pPr algn="ctr"/>
            <a:r>
              <a:rPr lang="en-GB" sz="12000" b="1" spc="300" dirty="0">
                <a:solidFill>
                  <a:srgbClr val="95AAC6">
                    <a:alpha val="15000"/>
                  </a:srgbClr>
                </a:solidFill>
                <a:latin typeface="Vinci Sans Black" charset="0"/>
                <a:ea typeface="Vinci Sans Black" charset="0"/>
                <a:cs typeface="Vinci Sans Black" charset="0"/>
              </a:rPr>
              <a:t>2</a:t>
            </a:r>
          </a:p>
        </p:txBody>
      </p:sp>
      <p:pic>
        <p:nvPicPr>
          <p:cNvPr id="46" name="Picture 8">
            <a:extLst>
              <a:ext uri="{FF2B5EF4-FFF2-40B4-BE49-F238E27FC236}">
                <a16:creationId xmlns:a16="http://schemas.microsoft.com/office/drawing/2014/main" id="{DE88C422-8E2B-4226-812F-06FBAB3EDF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82574" y="1764093"/>
            <a:ext cx="212520" cy="21687"/>
          </a:xfrm>
          <a:prstGeom prst="rect">
            <a:avLst/>
          </a:prstGeom>
        </p:spPr>
      </p:pic>
      <p:sp>
        <p:nvSpPr>
          <p:cNvPr id="48" name="Rectangle 47">
            <a:extLst>
              <a:ext uri="{FF2B5EF4-FFF2-40B4-BE49-F238E27FC236}">
                <a16:creationId xmlns:a16="http://schemas.microsoft.com/office/drawing/2014/main" id="{A56E2BAD-C6C8-4275-A9F4-42C3CA8C0A09}"/>
              </a:ext>
            </a:extLst>
          </p:cNvPr>
          <p:cNvSpPr/>
          <p:nvPr userDrawn="1"/>
        </p:nvSpPr>
        <p:spPr>
          <a:xfrm>
            <a:off x="160375" y="-228928"/>
            <a:ext cx="807913" cy="1846659"/>
          </a:xfrm>
          <a:prstGeom prst="rect">
            <a:avLst/>
          </a:prstGeom>
        </p:spPr>
        <p:txBody>
          <a:bodyPr wrap="none" lIns="0" tIns="0" rIns="0" bIns="0">
            <a:spAutoFit/>
          </a:bodyPr>
          <a:lstStyle/>
          <a:p>
            <a:pPr algn="ctr"/>
            <a:r>
              <a:rPr lang="en-GB" sz="12000" b="1" spc="300" dirty="0">
                <a:solidFill>
                  <a:srgbClr val="95AAC6">
                    <a:alpha val="15000"/>
                  </a:srgbClr>
                </a:solidFill>
                <a:latin typeface="Vinci Sans Black" charset="0"/>
                <a:ea typeface="Vinci Sans Black" charset="0"/>
                <a:cs typeface="Vinci Sans Black" charset="0"/>
              </a:rPr>
              <a:t>1</a:t>
            </a:r>
          </a:p>
        </p:txBody>
      </p:sp>
      <p:pic>
        <p:nvPicPr>
          <p:cNvPr id="50" name="Picture 5">
            <a:extLst>
              <a:ext uri="{FF2B5EF4-FFF2-40B4-BE49-F238E27FC236}">
                <a16:creationId xmlns:a16="http://schemas.microsoft.com/office/drawing/2014/main" id="{55F3E0A3-6ACE-4DCC-9084-431C041340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91476" y="546984"/>
            <a:ext cx="212520" cy="21687"/>
          </a:xfrm>
          <a:prstGeom prst="rect">
            <a:avLst/>
          </a:prstGeom>
        </p:spPr>
      </p:pic>
      <p:pic>
        <p:nvPicPr>
          <p:cNvPr id="11" name="Picture 21">
            <a:extLst>
              <a:ext uri="{FF2B5EF4-FFF2-40B4-BE49-F238E27FC236}">
                <a16:creationId xmlns:a16="http://schemas.microsoft.com/office/drawing/2014/main" id="{8A9CCBEF-2B12-46A8-86F8-735E1D24CD1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0" y="6792726"/>
            <a:ext cx="12192000" cy="65274"/>
          </a:xfrm>
          <a:prstGeom prst="rect">
            <a:avLst/>
          </a:prstGeom>
        </p:spPr>
      </p:pic>
      <p:sp>
        <p:nvSpPr>
          <p:cNvPr id="12" name="Rectangle 11">
            <a:hlinkClick r:id="" action="ppaction://noaction"/>
            <a:extLst>
              <a:ext uri="{FF2B5EF4-FFF2-40B4-BE49-F238E27FC236}">
                <a16:creationId xmlns:a16="http://schemas.microsoft.com/office/drawing/2014/main" id="{854BDD56-9D76-4323-AFD6-FFA6D1D1BE1F}"/>
              </a:ext>
            </a:extLst>
          </p:cNvPr>
          <p:cNvSpPr/>
          <p:nvPr userDrawn="1"/>
        </p:nvSpPr>
        <p:spPr>
          <a:xfrm>
            <a:off x="0"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space réservé du texte 4">
            <a:extLst>
              <a:ext uri="{FF2B5EF4-FFF2-40B4-BE49-F238E27FC236}">
                <a16:creationId xmlns:a16="http://schemas.microsoft.com/office/drawing/2014/main" id="{A4BA30AC-3C26-426D-A97B-FA49D5095DC9}"/>
              </a:ext>
            </a:extLst>
          </p:cNvPr>
          <p:cNvSpPr>
            <a:spLocks noGrp="1"/>
          </p:cNvSpPr>
          <p:nvPr>
            <p:ph type="body" sz="quarter" idx="17" hasCustomPrompt="1"/>
          </p:nvPr>
        </p:nvSpPr>
        <p:spPr>
          <a:xfrm>
            <a:off x="507597" y="394198"/>
            <a:ext cx="2349212" cy="899416"/>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2400" kern="1200" spc="300" dirty="0" smtClean="0">
                <a:solidFill>
                  <a:srgbClr val="004489"/>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1 </a:t>
            </a:r>
            <a:br>
              <a:rPr lang="fr-FR" dirty="0"/>
            </a:br>
            <a:r>
              <a:rPr lang="fr-FR" dirty="0"/>
              <a:t>CAPITAL LETTER</a:t>
            </a:r>
          </a:p>
        </p:txBody>
      </p:sp>
      <p:sp>
        <p:nvSpPr>
          <p:cNvPr id="26" name="Espace réservé du texte 4">
            <a:extLst>
              <a:ext uri="{FF2B5EF4-FFF2-40B4-BE49-F238E27FC236}">
                <a16:creationId xmlns:a16="http://schemas.microsoft.com/office/drawing/2014/main" id="{2B5D2EDF-5211-4DE1-8BDE-D2545902D889}"/>
              </a:ext>
            </a:extLst>
          </p:cNvPr>
          <p:cNvSpPr>
            <a:spLocks noGrp="1"/>
          </p:cNvSpPr>
          <p:nvPr>
            <p:ph type="body" sz="quarter" idx="20" hasCustomPrompt="1"/>
          </p:nvPr>
        </p:nvSpPr>
        <p:spPr>
          <a:xfrm>
            <a:off x="507595" y="1611307"/>
            <a:ext cx="2349212" cy="980902"/>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2400" kern="1200" spc="300" dirty="0" smtClean="0">
                <a:solidFill>
                  <a:srgbClr val="004489"/>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2</a:t>
            </a:r>
            <a:br>
              <a:rPr lang="fr-FR" dirty="0"/>
            </a:br>
            <a:r>
              <a:rPr lang="fr-FR" dirty="0"/>
              <a:t>CAPITAL LETTER</a:t>
            </a:r>
          </a:p>
        </p:txBody>
      </p:sp>
      <p:sp>
        <p:nvSpPr>
          <p:cNvPr id="34" name="Espace réservé du texte 4">
            <a:extLst>
              <a:ext uri="{FF2B5EF4-FFF2-40B4-BE49-F238E27FC236}">
                <a16:creationId xmlns:a16="http://schemas.microsoft.com/office/drawing/2014/main" id="{D3B74D16-3FE7-4B4A-A15D-AFFC4203C8D1}"/>
              </a:ext>
            </a:extLst>
          </p:cNvPr>
          <p:cNvSpPr>
            <a:spLocks noGrp="1"/>
          </p:cNvSpPr>
          <p:nvPr>
            <p:ph type="body" sz="quarter" idx="24" hasCustomPrompt="1"/>
          </p:nvPr>
        </p:nvSpPr>
        <p:spPr>
          <a:xfrm>
            <a:off x="3178294" y="375802"/>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35" name="Espace réservé du texte 4">
            <a:extLst>
              <a:ext uri="{FF2B5EF4-FFF2-40B4-BE49-F238E27FC236}">
                <a16:creationId xmlns:a16="http://schemas.microsoft.com/office/drawing/2014/main" id="{07A2833B-4DED-4C91-93AD-7787F2EFC85B}"/>
              </a:ext>
            </a:extLst>
          </p:cNvPr>
          <p:cNvSpPr>
            <a:spLocks noGrp="1"/>
          </p:cNvSpPr>
          <p:nvPr>
            <p:ph type="body" sz="quarter" idx="25" hasCustomPrompt="1"/>
          </p:nvPr>
        </p:nvSpPr>
        <p:spPr>
          <a:xfrm>
            <a:off x="3178294" y="683613"/>
            <a:ext cx="2074935" cy="610001"/>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64" name="Rectangle 63">
            <a:extLst>
              <a:ext uri="{FF2B5EF4-FFF2-40B4-BE49-F238E27FC236}">
                <a16:creationId xmlns:a16="http://schemas.microsoft.com/office/drawing/2014/main" id="{098F99CA-BC60-4287-98D9-B1374F61F6F5}"/>
              </a:ext>
            </a:extLst>
          </p:cNvPr>
          <p:cNvSpPr/>
          <p:nvPr userDrawn="1"/>
        </p:nvSpPr>
        <p:spPr>
          <a:xfrm>
            <a:off x="158291" y="3572606"/>
            <a:ext cx="807913" cy="1846659"/>
          </a:xfrm>
          <a:prstGeom prst="rect">
            <a:avLst/>
          </a:prstGeom>
        </p:spPr>
        <p:txBody>
          <a:bodyPr wrap="none" lIns="0" tIns="0" rIns="0" bIns="0">
            <a:spAutoFit/>
          </a:bodyPr>
          <a:lstStyle/>
          <a:p>
            <a:pPr algn="ctr"/>
            <a:r>
              <a:rPr lang="en-GB" sz="12000" b="1" spc="300" dirty="0">
                <a:solidFill>
                  <a:srgbClr val="95AAC6">
                    <a:alpha val="15000"/>
                  </a:srgbClr>
                </a:solidFill>
                <a:latin typeface="Vinci Sans Black" charset="0"/>
                <a:ea typeface="Vinci Sans Black" charset="0"/>
                <a:cs typeface="Vinci Sans Black" charset="0"/>
              </a:rPr>
              <a:t>4</a:t>
            </a:r>
          </a:p>
        </p:txBody>
      </p:sp>
      <p:pic>
        <p:nvPicPr>
          <p:cNvPr id="65" name="Picture 8">
            <a:extLst>
              <a:ext uri="{FF2B5EF4-FFF2-40B4-BE49-F238E27FC236}">
                <a16:creationId xmlns:a16="http://schemas.microsoft.com/office/drawing/2014/main" id="{2F064BF7-AFD0-4DB6-B654-E181D58408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54757" y="4328747"/>
            <a:ext cx="212520" cy="21687"/>
          </a:xfrm>
          <a:prstGeom prst="rect">
            <a:avLst/>
          </a:prstGeom>
        </p:spPr>
      </p:pic>
      <p:sp>
        <p:nvSpPr>
          <p:cNvPr id="66" name="Rectangle 65">
            <a:extLst>
              <a:ext uri="{FF2B5EF4-FFF2-40B4-BE49-F238E27FC236}">
                <a16:creationId xmlns:a16="http://schemas.microsoft.com/office/drawing/2014/main" id="{0A35C99D-08CE-453C-9791-338CDEC7D6C1}"/>
              </a:ext>
            </a:extLst>
          </p:cNvPr>
          <p:cNvSpPr/>
          <p:nvPr userDrawn="1"/>
        </p:nvSpPr>
        <p:spPr>
          <a:xfrm>
            <a:off x="161709" y="2329302"/>
            <a:ext cx="807913" cy="1846659"/>
          </a:xfrm>
          <a:prstGeom prst="rect">
            <a:avLst/>
          </a:prstGeom>
        </p:spPr>
        <p:txBody>
          <a:bodyPr wrap="none" lIns="0" tIns="0" rIns="0" bIns="0">
            <a:spAutoFit/>
          </a:bodyPr>
          <a:lstStyle/>
          <a:p>
            <a:pPr algn="ctr"/>
            <a:r>
              <a:rPr lang="en-GB" sz="12000" b="1" spc="300" dirty="0">
                <a:solidFill>
                  <a:srgbClr val="95AAC6">
                    <a:alpha val="15000"/>
                  </a:srgbClr>
                </a:solidFill>
                <a:latin typeface="Vinci Sans Black" charset="0"/>
                <a:ea typeface="Vinci Sans Black" charset="0"/>
                <a:cs typeface="Vinci Sans Black" charset="0"/>
              </a:rPr>
              <a:t>3</a:t>
            </a:r>
          </a:p>
        </p:txBody>
      </p:sp>
      <p:pic>
        <p:nvPicPr>
          <p:cNvPr id="67" name="Picture 5">
            <a:extLst>
              <a:ext uri="{FF2B5EF4-FFF2-40B4-BE49-F238E27FC236}">
                <a16:creationId xmlns:a16="http://schemas.microsoft.com/office/drawing/2014/main" id="{936A9E3E-B3C8-4E29-9B97-5994A80E37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92810" y="3105214"/>
            <a:ext cx="212520" cy="21687"/>
          </a:xfrm>
          <a:prstGeom prst="rect">
            <a:avLst/>
          </a:prstGeom>
        </p:spPr>
      </p:pic>
      <p:sp>
        <p:nvSpPr>
          <p:cNvPr id="69" name="Espace réservé du texte 4">
            <a:extLst>
              <a:ext uri="{FF2B5EF4-FFF2-40B4-BE49-F238E27FC236}">
                <a16:creationId xmlns:a16="http://schemas.microsoft.com/office/drawing/2014/main" id="{99843311-92ED-4319-9A3D-D1FCB22505CE}"/>
              </a:ext>
            </a:extLst>
          </p:cNvPr>
          <p:cNvSpPr>
            <a:spLocks noGrp="1"/>
          </p:cNvSpPr>
          <p:nvPr>
            <p:ph type="body" sz="quarter" idx="29" hasCustomPrompt="1"/>
          </p:nvPr>
        </p:nvSpPr>
        <p:spPr>
          <a:xfrm>
            <a:off x="508931" y="2952428"/>
            <a:ext cx="2349212" cy="899416"/>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2400" kern="1200" spc="300" dirty="0" smtClean="0">
                <a:solidFill>
                  <a:srgbClr val="004489"/>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3 </a:t>
            </a:r>
            <a:br>
              <a:rPr lang="fr-FR" dirty="0"/>
            </a:br>
            <a:r>
              <a:rPr lang="fr-FR" dirty="0"/>
              <a:t>CAPITAL LETTER</a:t>
            </a:r>
          </a:p>
        </p:txBody>
      </p:sp>
      <p:sp>
        <p:nvSpPr>
          <p:cNvPr id="70" name="Espace réservé du texte 4">
            <a:extLst>
              <a:ext uri="{FF2B5EF4-FFF2-40B4-BE49-F238E27FC236}">
                <a16:creationId xmlns:a16="http://schemas.microsoft.com/office/drawing/2014/main" id="{8AE017D6-6DFF-4C63-AEA2-0CED5046BF3E}"/>
              </a:ext>
            </a:extLst>
          </p:cNvPr>
          <p:cNvSpPr>
            <a:spLocks noGrp="1"/>
          </p:cNvSpPr>
          <p:nvPr>
            <p:ph type="body" sz="quarter" idx="30" hasCustomPrompt="1"/>
          </p:nvPr>
        </p:nvSpPr>
        <p:spPr>
          <a:xfrm>
            <a:off x="479778" y="4175961"/>
            <a:ext cx="2349212" cy="925980"/>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2400" kern="1200" spc="300" dirty="0" smtClean="0">
                <a:solidFill>
                  <a:srgbClr val="004489"/>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4</a:t>
            </a:r>
            <a:br>
              <a:rPr lang="fr-FR" dirty="0"/>
            </a:br>
            <a:r>
              <a:rPr lang="fr-FR" dirty="0"/>
              <a:t>CAPITAL LETTER</a:t>
            </a:r>
          </a:p>
        </p:txBody>
      </p:sp>
      <p:pic>
        <p:nvPicPr>
          <p:cNvPr id="80" name="Image 79">
            <a:extLst>
              <a:ext uri="{FF2B5EF4-FFF2-40B4-BE49-F238E27FC236}">
                <a16:creationId xmlns:a16="http://schemas.microsoft.com/office/drawing/2014/main" id="{9A51592A-566E-4091-9B3D-FC5FCA0D59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sp>
        <p:nvSpPr>
          <p:cNvPr id="38" name="Rectangle 37"/>
          <p:cNvSpPr/>
          <p:nvPr userDrawn="1"/>
        </p:nvSpPr>
        <p:spPr>
          <a:xfrm>
            <a:off x="141977" y="4847642"/>
            <a:ext cx="807913" cy="1846659"/>
          </a:xfrm>
          <a:prstGeom prst="rect">
            <a:avLst/>
          </a:prstGeom>
        </p:spPr>
        <p:txBody>
          <a:bodyPr wrap="none" lIns="0" tIns="0" rIns="0" bIns="0">
            <a:spAutoFit/>
          </a:bodyPr>
          <a:lstStyle/>
          <a:p>
            <a:pPr algn="ctr"/>
            <a:r>
              <a:rPr lang="en-GB" sz="12000" b="1" spc="300" dirty="0">
                <a:solidFill>
                  <a:srgbClr val="95AAC6">
                    <a:alpha val="15000"/>
                  </a:srgbClr>
                </a:solidFill>
                <a:latin typeface="Vinci Sans Black" charset="0"/>
                <a:ea typeface="Vinci Sans Black" charset="0"/>
                <a:cs typeface="Vinci Sans Black" charset="0"/>
              </a:rPr>
              <a:t>5</a:t>
            </a:r>
          </a:p>
        </p:txBody>
      </p:sp>
      <p:pic>
        <p:nvPicPr>
          <p:cNvPr id="3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38443" y="5603783"/>
            <a:ext cx="212520" cy="21687"/>
          </a:xfrm>
          <a:prstGeom prst="rect">
            <a:avLst/>
          </a:prstGeom>
        </p:spPr>
      </p:pic>
      <p:sp>
        <p:nvSpPr>
          <p:cNvPr id="40" name="Espace réservé du texte 4"/>
          <p:cNvSpPr>
            <a:spLocks noGrp="1"/>
          </p:cNvSpPr>
          <p:nvPr>
            <p:ph type="body" sz="quarter" idx="38" hasCustomPrompt="1"/>
          </p:nvPr>
        </p:nvSpPr>
        <p:spPr>
          <a:xfrm>
            <a:off x="463464" y="5450997"/>
            <a:ext cx="2349212" cy="925980"/>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2400" kern="1200" spc="300" dirty="0" smtClean="0">
                <a:solidFill>
                  <a:srgbClr val="004489"/>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5</a:t>
            </a:r>
            <a:br>
              <a:rPr lang="fr-FR" dirty="0"/>
            </a:br>
            <a:r>
              <a:rPr lang="fr-FR" dirty="0"/>
              <a:t>CAPITAL LETTER</a:t>
            </a:r>
          </a:p>
        </p:txBody>
      </p:sp>
      <p:sp>
        <p:nvSpPr>
          <p:cNvPr id="43" name="Espace réservé du texte 4"/>
          <p:cNvSpPr>
            <a:spLocks noGrp="1"/>
          </p:cNvSpPr>
          <p:nvPr>
            <p:ph type="body" sz="quarter" idx="39" hasCustomPrompt="1"/>
          </p:nvPr>
        </p:nvSpPr>
        <p:spPr>
          <a:xfrm>
            <a:off x="3178294" y="1625899"/>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45" name="Espace réservé du texte 4"/>
          <p:cNvSpPr>
            <a:spLocks noGrp="1"/>
          </p:cNvSpPr>
          <p:nvPr>
            <p:ph type="body" sz="quarter" idx="40" hasCustomPrompt="1"/>
          </p:nvPr>
        </p:nvSpPr>
        <p:spPr>
          <a:xfrm>
            <a:off x="3178294" y="1933710"/>
            <a:ext cx="2074935" cy="610001"/>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47" name="Espace réservé du texte 4"/>
          <p:cNvSpPr>
            <a:spLocks noGrp="1"/>
          </p:cNvSpPr>
          <p:nvPr>
            <p:ph type="body" sz="quarter" idx="41" hasCustomPrompt="1"/>
          </p:nvPr>
        </p:nvSpPr>
        <p:spPr>
          <a:xfrm>
            <a:off x="3178294" y="2946546"/>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49" name="Espace réservé du texte 4"/>
          <p:cNvSpPr>
            <a:spLocks noGrp="1"/>
          </p:cNvSpPr>
          <p:nvPr>
            <p:ph type="body" sz="quarter" idx="42" hasCustomPrompt="1"/>
          </p:nvPr>
        </p:nvSpPr>
        <p:spPr>
          <a:xfrm>
            <a:off x="3178294" y="3254357"/>
            <a:ext cx="2074935" cy="610001"/>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51" name="Espace réservé du texte 4"/>
          <p:cNvSpPr>
            <a:spLocks noGrp="1"/>
          </p:cNvSpPr>
          <p:nvPr>
            <p:ph type="body" sz="quarter" idx="43" hasCustomPrompt="1"/>
          </p:nvPr>
        </p:nvSpPr>
        <p:spPr>
          <a:xfrm>
            <a:off x="3178294" y="4179642"/>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52" name="Espace réservé du texte 4"/>
          <p:cNvSpPr>
            <a:spLocks noGrp="1"/>
          </p:cNvSpPr>
          <p:nvPr>
            <p:ph type="body" sz="quarter" idx="44" hasCustomPrompt="1"/>
          </p:nvPr>
        </p:nvSpPr>
        <p:spPr>
          <a:xfrm>
            <a:off x="3178294" y="4487453"/>
            <a:ext cx="2074935" cy="610001"/>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53" name="Espace réservé du texte 4"/>
          <p:cNvSpPr>
            <a:spLocks noGrp="1"/>
          </p:cNvSpPr>
          <p:nvPr>
            <p:ph type="body" sz="quarter" idx="45" hasCustomPrompt="1"/>
          </p:nvPr>
        </p:nvSpPr>
        <p:spPr>
          <a:xfrm>
            <a:off x="3180126" y="5444699"/>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54" name="Espace réservé du texte 4"/>
          <p:cNvSpPr>
            <a:spLocks noGrp="1"/>
          </p:cNvSpPr>
          <p:nvPr>
            <p:ph type="body" sz="quarter" idx="46" hasCustomPrompt="1"/>
          </p:nvPr>
        </p:nvSpPr>
        <p:spPr>
          <a:xfrm>
            <a:off x="3180126" y="5752510"/>
            <a:ext cx="2074935" cy="610001"/>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Tree>
    <p:extLst>
      <p:ext uri="{BB962C8B-B14F-4D97-AF65-F5344CB8AC3E}">
        <p14:creationId xmlns:p14="http://schemas.microsoft.com/office/powerpoint/2010/main" val="2367138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1">
    <p:spTree>
      <p:nvGrpSpPr>
        <p:cNvPr id="1" name=""/>
        <p:cNvGrpSpPr/>
        <p:nvPr/>
      </p:nvGrpSpPr>
      <p:grpSpPr>
        <a:xfrm>
          <a:off x="0" y="0"/>
          <a:ext cx="0" cy="0"/>
          <a:chOff x="0" y="0"/>
          <a:chExt cx="0" cy="0"/>
        </a:xfrm>
      </p:grpSpPr>
      <p:pic>
        <p:nvPicPr>
          <p:cNvPr id="11"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2" name="Rectangle 41">
            <a:extLst>
              <a:ext uri="{FF2B5EF4-FFF2-40B4-BE49-F238E27FC236}">
                <a16:creationId xmlns:a16="http://schemas.microsoft.com/office/drawing/2014/main" id="{4C8DCAD2-344D-456D-BAFD-A515132AEA97}"/>
              </a:ext>
            </a:extLst>
          </p:cNvPr>
          <p:cNvSpPr/>
          <p:nvPr userDrawn="1"/>
        </p:nvSpPr>
        <p:spPr>
          <a:xfrm>
            <a:off x="0" y="0"/>
            <a:ext cx="12192001" cy="6858000"/>
          </a:xfrm>
          <a:prstGeom prst="rect">
            <a:avLst/>
          </a:prstGeom>
          <a:gradFill>
            <a:gsLst>
              <a:gs pos="0">
                <a:srgbClr val="002440">
                  <a:alpha val="36000"/>
                </a:srgbClr>
              </a:gs>
              <a:gs pos="100000">
                <a:srgbClr val="00487E">
                  <a:alpha val="7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21">
            <a:extLst>
              <a:ext uri="{FF2B5EF4-FFF2-40B4-BE49-F238E27FC236}">
                <a16:creationId xmlns:a16="http://schemas.microsoft.com/office/drawing/2014/main" id="{792D9AA0-F1DE-4D74-BE32-3A32EC228C3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0" y="6792726"/>
            <a:ext cx="12192000" cy="65274"/>
          </a:xfrm>
          <a:prstGeom prst="rect">
            <a:avLst/>
          </a:prstGeom>
        </p:spPr>
      </p:pic>
      <p:sp>
        <p:nvSpPr>
          <p:cNvPr id="33" name="Rectangle 32">
            <a:hlinkClick r:id="" action="ppaction://noaction"/>
            <a:extLst>
              <a:ext uri="{FF2B5EF4-FFF2-40B4-BE49-F238E27FC236}">
                <a16:creationId xmlns:a16="http://schemas.microsoft.com/office/drawing/2014/main" id="{DA24B921-E2CF-4D68-BFFB-26261BE36DF7}"/>
              </a:ext>
            </a:extLst>
          </p:cNvPr>
          <p:cNvSpPr/>
          <p:nvPr userDrawn="1"/>
        </p:nvSpPr>
        <p:spPr>
          <a:xfrm>
            <a:off x="0"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a:extLst>
              <a:ext uri="{FF2B5EF4-FFF2-40B4-BE49-F238E27FC236}">
                <a16:creationId xmlns:a16="http://schemas.microsoft.com/office/drawing/2014/main" id="{239B096A-952C-440A-9999-D181DA015C1D}"/>
              </a:ext>
            </a:extLst>
          </p:cNvPr>
          <p:cNvSpPr/>
          <p:nvPr userDrawn="1"/>
        </p:nvSpPr>
        <p:spPr>
          <a:xfrm>
            <a:off x="554956" y="-290213"/>
            <a:ext cx="1962076" cy="4616648"/>
          </a:xfrm>
          <a:prstGeom prst="rect">
            <a:avLst/>
          </a:prstGeom>
        </p:spPr>
        <p:txBody>
          <a:bodyPr wrap="none" lIns="0" tIns="0" rIns="0" bIns="0">
            <a:spAutoFit/>
          </a:bodyPr>
          <a:lstStyle/>
          <a:p>
            <a:pPr algn="ctr"/>
            <a:r>
              <a:rPr lang="en-GB" sz="30000" b="1" spc="300" dirty="0">
                <a:solidFill>
                  <a:schemeClr val="bg1">
                    <a:alpha val="19000"/>
                  </a:schemeClr>
                </a:solidFill>
                <a:latin typeface="Vinci Sans Black" charset="0"/>
                <a:ea typeface="Vinci Sans Black" charset="0"/>
                <a:cs typeface="Vinci Sans Black" charset="0"/>
              </a:rPr>
              <a:t>1</a:t>
            </a:r>
          </a:p>
        </p:txBody>
      </p:sp>
      <p:pic>
        <p:nvPicPr>
          <p:cNvPr id="40" name="Picture 5">
            <a:extLst>
              <a:ext uri="{FF2B5EF4-FFF2-40B4-BE49-F238E27FC236}">
                <a16:creationId xmlns:a16="http://schemas.microsoft.com/office/drawing/2014/main" id="{5AA720F3-0F37-44F9-A5F8-9666D4D0BD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1218002" y="1602540"/>
            <a:ext cx="311150" cy="31750"/>
          </a:xfrm>
          <a:prstGeom prst="rect">
            <a:avLst/>
          </a:prstGeom>
        </p:spPr>
      </p:pic>
      <p:sp>
        <p:nvSpPr>
          <p:cNvPr id="41" name="Espace réservé du texte 4">
            <a:extLst>
              <a:ext uri="{FF2B5EF4-FFF2-40B4-BE49-F238E27FC236}">
                <a16:creationId xmlns:a16="http://schemas.microsoft.com/office/drawing/2014/main" id="{ACA82C72-A703-4D84-90D5-59ECBF532630}"/>
              </a:ext>
            </a:extLst>
          </p:cNvPr>
          <p:cNvSpPr>
            <a:spLocks noGrp="1"/>
          </p:cNvSpPr>
          <p:nvPr>
            <p:ph type="body" sz="quarter" idx="17" hasCustomPrompt="1"/>
          </p:nvPr>
        </p:nvSpPr>
        <p:spPr>
          <a:xfrm>
            <a:off x="1383437" y="1375100"/>
            <a:ext cx="4553236" cy="1266248"/>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3600" kern="1200" spc="300" dirty="0" smtClean="0">
                <a:solidFill>
                  <a:schemeClr val="bg1"/>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1 </a:t>
            </a:r>
            <a:br>
              <a:rPr lang="fr-FR" dirty="0"/>
            </a:br>
            <a:r>
              <a:rPr lang="fr-FR" dirty="0"/>
              <a:t>CAPITAL LETTER</a:t>
            </a:r>
          </a:p>
        </p:txBody>
      </p:sp>
      <p:pic>
        <p:nvPicPr>
          <p:cNvPr id="9" name="Picture 21">
            <a:extLst>
              <a:ext uri="{FF2B5EF4-FFF2-40B4-BE49-F238E27FC236}">
                <a16:creationId xmlns:a16="http://schemas.microsoft.com/office/drawing/2014/main" id="{FBBF32CA-A518-4406-B322-7FA8B15BC1E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0" name="Rectangle 9">
            <a:hlinkClick r:id="" action="ppaction://noaction"/>
            <a:extLst>
              <a:ext uri="{FF2B5EF4-FFF2-40B4-BE49-F238E27FC236}">
                <a16:creationId xmlns:a16="http://schemas.microsoft.com/office/drawing/2014/main" id="{036009D5-7FAF-481D-A943-72F925A46B20}"/>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925948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 2">
    <p:spTree>
      <p:nvGrpSpPr>
        <p:cNvPr id="1" name=""/>
        <p:cNvGrpSpPr/>
        <p:nvPr/>
      </p:nvGrpSpPr>
      <p:grpSpPr>
        <a:xfrm>
          <a:off x="0" y="0"/>
          <a:ext cx="0" cy="0"/>
          <a:chOff x="0" y="0"/>
          <a:chExt cx="0" cy="0"/>
        </a:xfrm>
      </p:grpSpPr>
      <p:pic>
        <p:nvPicPr>
          <p:cNvPr id="13" name="Image 1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 y="-1"/>
            <a:ext cx="12192008" cy="6780349"/>
          </a:xfrm>
          <a:prstGeom prst="rect">
            <a:avLst/>
          </a:prstGeom>
        </p:spPr>
      </p:pic>
      <p:sp>
        <p:nvSpPr>
          <p:cNvPr id="10" name="Rectangle 9">
            <a:extLst>
              <a:ext uri="{FF2B5EF4-FFF2-40B4-BE49-F238E27FC236}">
                <a16:creationId xmlns:a16="http://schemas.microsoft.com/office/drawing/2014/main" id="{E013E6A5-483F-4140-AD19-11CCC3E8C23E}"/>
              </a:ext>
            </a:extLst>
          </p:cNvPr>
          <p:cNvSpPr/>
          <p:nvPr userDrawn="1"/>
        </p:nvSpPr>
        <p:spPr>
          <a:xfrm>
            <a:off x="0" y="0"/>
            <a:ext cx="12192001" cy="6858000"/>
          </a:xfrm>
          <a:prstGeom prst="rect">
            <a:avLst/>
          </a:prstGeom>
          <a:gradFill>
            <a:gsLst>
              <a:gs pos="0">
                <a:srgbClr val="002440">
                  <a:alpha val="36000"/>
                </a:srgbClr>
              </a:gs>
              <a:gs pos="100000">
                <a:srgbClr val="00487E">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21">
            <a:extLst>
              <a:ext uri="{FF2B5EF4-FFF2-40B4-BE49-F238E27FC236}">
                <a16:creationId xmlns:a16="http://schemas.microsoft.com/office/drawing/2014/main" id="{792D9AA0-F1DE-4D74-BE32-3A32EC228C3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0" y="6792726"/>
            <a:ext cx="12192000" cy="65274"/>
          </a:xfrm>
          <a:prstGeom prst="rect">
            <a:avLst/>
          </a:prstGeom>
        </p:spPr>
      </p:pic>
      <p:sp>
        <p:nvSpPr>
          <p:cNvPr id="33" name="Rectangle 32">
            <a:hlinkClick r:id="" action="ppaction://noaction"/>
            <a:extLst>
              <a:ext uri="{FF2B5EF4-FFF2-40B4-BE49-F238E27FC236}">
                <a16:creationId xmlns:a16="http://schemas.microsoft.com/office/drawing/2014/main" id="{DA24B921-E2CF-4D68-BFFB-26261BE36DF7}"/>
              </a:ext>
            </a:extLst>
          </p:cNvPr>
          <p:cNvSpPr/>
          <p:nvPr userDrawn="1"/>
        </p:nvSpPr>
        <p:spPr>
          <a:xfrm>
            <a:off x="0"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a:extLst>
              <a:ext uri="{FF2B5EF4-FFF2-40B4-BE49-F238E27FC236}">
                <a16:creationId xmlns:a16="http://schemas.microsoft.com/office/drawing/2014/main" id="{239B096A-952C-440A-9999-D181DA015C1D}"/>
              </a:ext>
            </a:extLst>
          </p:cNvPr>
          <p:cNvSpPr/>
          <p:nvPr userDrawn="1"/>
        </p:nvSpPr>
        <p:spPr>
          <a:xfrm>
            <a:off x="554956" y="-290213"/>
            <a:ext cx="1962076" cy="4616648"/>
          </a:xfrm>
          <a:prstGeom prst="rect">
            <a:avLst/>
          </a:prstGeom>
        </p:spPr>
        <p:txBody>
          <a:bodyPr wrap="none" lIns="0" tIns="0" rIns="0" bIns="0">
            <a:spAutoFit/>
          </a:bodyPr>
          <a:lstStyle/>
          <a:p>
            <a:pPr algn="ctr"/>
            <a:r>
              <a:rPr lang="en-GB" sz="30000" b="1" spc="300" dirty="0">
                <a:solidFill>
                  <a:schemeClr val="bg1">
                    <a:alpha val="19000"/>
                  </a:schemeClr>
                </a:solidFill>
                <a:latin typeface="Vinci Sans Black" charset="0"/>
                <a:ea typeface="Vinci Sans Black" charset="0"/>
                <a:cs typeface="Vinci Sans Black" charset="0"/>
              </a:rPr>
              <a:t>2</a:t>
            </a:r>
          </a:p>
        </p:txBody>
      </p:sp>
      <p:pic>
        <p:nvPicPr>
          <p:cNvPr id="40" name="Picture 5">
            <a:extLst>
              <a:ext uri="{FF2B5EF4-FFF2-40B4-BE49-F238E27FC236}">
                <a16:creationId xmlns:a16="http://schemas.microsoft.com/office/drawing/2014/main" id="{5AA720F3-0F37-44F9-A5F8-9666D4D0BD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1218002" y="1602540"/>
            <a:ext cx="311150" cy="31750"/>
          </a:xfrm>
          <a:prstGeom prst="rect">
            <a:avLst/>
          </a:prstGeom>
        </p:spPr>
      </p:pic>
      <p:sp>
        <p:nvSpPr>
          <p:cNvPr id="41" name="Espace réservé du texte 4">
            <a:extLst>
              <a:ext uri="{FF2B5EF4-FFF2-40B4-BE49-F238E27FC236}">
                <a16:creationId xmlns:a16="http://schemas.microsoft.com/office/drawing/2014/main" id="{ACA82C72-A703-4D84-90D5-59ECBF532630}"/>
              </a:ext>
            </a:extLst>
          </p:cNvPr>
          <p:cNvSpPr>
            <a:spLocks noGrp="1"/>
          </p:cNvSpPr>
          <p:nvPr>
            <p:ph type="body" sz="quarter" idx="17" hasCustomPrompt="1"/>
          </p:nvPr>
        </p:nvSpPr>
        <p:spPr>
          <a:xfrm>
            <a:off x="1383437" y="1375100"/>
            <a:ext cx="4553236" cy="1266248"/>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3600" kern="1200" spc="300" dirty="0" smtClean="0">
                <a:solidFill>
                  <a:schemeClr val="bg1"/>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2 </a:t>
            </a:r>
            <a:br>
              <a:rPr lang="fr-FR" dirty="0"/>
            </a:br>
            <a:r>
              <a:rPr lang="fr-FR" dirty="0"/>
              <a:t>CAPITAL LETTER</a:t>
            </a:r>
          </a:p>
        </p:txBody>
      </p:sp>
      <p:pic>
        <p:nvPicPr>
          <p:cNvPr id="11" name="Picture 21">
            <a:extLst>
              <a:ext uri="{FF2B5EF4-FFF2-40B4-BE49-F238E27FC236}">
                <a16:creationId xmlns:a16="http://schemas.microsoft.com/office/drawing/2014/main" id="{30522F5D-A588-4BB4-B965-DC7CE0DF5D1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2" name="Rectangle 11">
            <a:hlinkClick r:id="" action="ppaction://noaction"/>
            <a:extLst>
              <a:ext uri="{FF2B5EF4-FFF2-40B4-BE49-F238E27FC236}">
                <a16:creationId xmlns:a16="http://schemas.microsoft.com/office/drawing/2014/main" id="{075F44AF-D108-4B5F-B39F-6FCAB4E062C9}"/>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698227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 3">
    <p:spTree>
      <p:nvGrpSpPr>
        <p:cNvPr id="1" name=""/>
        <p:cNvGrpSpPr/>
        <p:nvPr/>
      </p:nvGrpSpPr>
      <p:grpSpPr>
        <a:xfrm>
          <a:off x="0" y="0"/>
          <a:ext cx="0" cy="0"/>
          <a:chOff x="0" y="0"/>
          <a:chExt cx="0" cy="0"/>
        </a:xfrm>
      </p:grpSpPr>
      <p:pic>
        <p:nvPicPr>
          <p:cNvPr id="13"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E013E6A5-483F-4140-AD19-11CCC3E8C23E}"/>
              </a:ext>
            </a:extLst>
          </p:cNvPr>
          <p:cNvSpPr/>
          <p:nvPr userDrawn="1"/>
        </p:nvSpPr>
        <p:spPr>
          <a:xfrm>
            <a:off x="0" y="0"/>
            <a:ext cx="12192001" cy="6858000"/>
          </a:xfrm>
          <a:prstGeom prst="rect">
            <a:avLst/>
          </a:prstGeom>
          <a:gradFill>
            <a:gsLst>
              <a:gs pos="0">
                <a:srgbClr val="002440">
                  <a:alpha val="36000"/>
                </a:srgbClr>
              </a:gs>
              <a:gs pos="100000">
                <a:srgbClr val="00487E">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21">
            <a:extLst>
              <a:ext uri="{FF2B5EF4-FFF2-40B4-BE49-F238E27FC236}">
                <a16:creationId xmlns:a16="http://schemas.microsoft.com/office/drawing/2014/main" id="{792D9AA0-F1DE-4D74-BE32-3A32EC228C3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0" y="6792726"/>
            <a:ext cx="12192000" cy="65274"/>
          </a:xfrm>
          <a:prstGeom prst="rect">
            <a:avLst/>
          </a:prstGeom>
        </p:spPr>
      </p:pic>
      <p:sp>
        <p:nvSpPr>
          <p:cNvPr id="33" name="Rectangle 32">
            <a:hlinkClick r:id="" action="ppaction://noaction"/>
            <a:extLst>
              <a:ext uri="{FF2B5EF4-FFF2-40B4-BE49-F238E27FC236}">
                <a16:creationId xmlns:a16="http://schemas.microsoft.com/office/drawing/2014/main" id="{DA24B921-E2CF-4D68-BFFB-26261BE36DF7}"/>
              </a:ext>
            </a:extLst>
          </p:cNvPr>
          <p:cNvSpPr/>
          <p:nvPr userDrawn="1"/>
        </p:nvSpPr>
        <p:spPr>
          <a:xfrm>
            <a:off x="0"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a:extLst>
              <a:ext uri="{FF2B5EF4-FFF2-40B4-BE49-F238E27FC236}">
                <a16:creationId xmlns:a16="http://schemas.microsoft.com/office/drawing/2014/main" id="{239B096A-952C-440A-9999-D181DA015C1D}"/>
              </a:ext>
            </a:extLst>
          </p:cNvPr>
          <p:cNvSpPr/>
          <p:nvPr userDrawn="1"/>
        </p:nvSpPr>
        <p:spPr>
          <a:xfrm>
            <a:off x="554956" y="-290213"/>
            <a:ext cx="1962076" cy="4616648"/>
          </a:xfrm>
          <a:prstGeom prst="rect">
            <a:avLst/>
          </a:prstGeom>
        </p:spPr>
        <p:txBody>
          <a:bodyPr wrap="none" lIns="0" tIns="0" rIns="0" bIns="0">
            <a:spAutoFit/>
          </a:bodyPr>
          <a:lstStyle/>
          <a:p>
            <a:pPr algn="ctr"/>
            <a:r>
              <a:rPr lang="en-GB" sz="30000" b="1" spc="300" dirty="0">
                <a:solidFill>
                  <a:schemeClr val="bg1">
                    <a:alpha val="19000"/>
                  </a:schemeClr>
                </a:solidFill>
                <a:latin typeface="Vinci Sans Black" charset="0"/>
                <a:ea typeface="Vinci Sans Black" charset="0"/>
                <a:cs typeface="Vinci Sans Black" charset="0"/>
              </a:rPr>
              <a:t>3</a:t>
            </a:r>
          </a:p>
        </p:txBody>
      </p:sp>
      <p:pic>
        <p:nvPicPr>
          <p:cNvPr id="40" name="Picture 5">
            <a:extLst>
              <a:ext uri="{FF2B5EF4-FFF2-40B4-BE49-F238E27FC236}">
                <a16:creationId xmlns:a16="http://schemas.microsoft.com/office/drawing/2014/main" id="{5AA720F3-0F37-44F9-A5F8-9666D4D0BD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1218002" y="1602540"/>
            <a:ext cx="311150" cy="31750"/>
          </a:xfrm>
          <a:prstGeom prst="rect">
            <a:avLst/>
          </a:prstGeom>
        </p:spPr>
      </p:pic>
      <p:sp>
        <p:nvSpPr>
          <p:cNvPr id="41" name="Espace réservé du texte 4">
            <a:extLst>
              <a:ext uri="{FF2B5EF4-FFF2-40B4-BE49-F238E27FC236}">
                <a16:creationId xmlns:a16="http://schemas.microsoft.com/office/drawing/2014/main" id="{ACA82C72-A703-4D84-90D5-59ECBF532630}"/>
              </a:ext>
            </a:extLst>
          </p:cNvPr>
          <p:cNvSpPr>
            <a:spLocks noGrp="1"/>
          </p:cNvSpPr>
          <p:nvPr>
            <p:ph type="body" sz="quarter" idx="17" hasCustomPrompt="1"/>
          </p:nvPr>
        </p:nvSpPr>
        <p:spPr>
          <a:xfrm>
            <a:off x="1383437" y="1375100"/>
            <a:ext cx="4553236" cy="1266248"/>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3600" kern="1200" spc="300" dirty="0" smtClean="0">
                <a:solidFill>
                  <a:schemeClr val="bg1"/>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3 </a:t>
            </a:r>
            <a:br>
              <a:rPr lang="fr-FR" dirty="0"/>
            </a:br>
            <a:r>
              <a:rPr lang="fr-FR" dirty="0"/>
              <a:t>CAPITAL LETTER</a:t>
            </a:r>
          </a:p>
        </p:txBody>
      </p:sp>
      <p:pic>
        <p:nvPicPr>
          <p:cNvPr id="11" name="Picture 21">
            <a:extLst>
              <a:ext uri="{FF2B5EF4-FFF2-40B4-BE49-F238E27FC236}">
                <a16:creationId xmlns:a16="http://schemas.microsoft.com/office/drawing/2014/main" id="{30522F5D-A588-4BB4-B965-DC7CE0DF5D1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2" name="Rectangle 11">
            <a:hlinkClick r:id="" action="ppaction://noaction"/>
            <a:extLst>
              <a:ext uri="{FF2B5EF4-FFF2-40B4-BE49-F238E27FC236}">
                <a16:creationId xmlns:a16="http://schemas.microsoft.com/office/drawing/2014/main" id="{075F44AF-D108-4B5F-B39F-6FCAB4E062C9}"/>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640303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 4">
    <p:spTree>
      <p:nvGrpSpPr>
        <p:cNvPr id="1" name=""/>
        <p:cNvGrpSpPr/>
        <p:nvPr/>
      </p:nvGrpSpPr>
      <p:grpSpPr>
        <a:xfrm>
          <a:off x="0" y="0"/>
          <a:ext cx="0" cy="0"/>
          <a:chOff x="0" y="0"/>
          <a:chExt cx="0" cy="0"/>
        </a:xfrm>
      </p:grpSpPr>
      <p:pic>
        <p:nvPicPr>
          <p:cNvPr id="14" name="Image 1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0"/>
            <a:ext cx="12192000" cy="6841067"/>
          </a:xfrm>
          <a:prstGeom prst="rect">
            <a:avLst/>
          </a:prstGeom>
        </p:spPr>
      </p:pic>
      <p:sp>
        <p:nvSpPr>
          <p:cNvPr id="10" name="Rectangle 9">
            <a:extLst>
              <a:ext uri="{FF2B5EF4-FFF2-40B4-BE49-F238E27FC236}">
                <a16:creationId xmlns:a16="http://schemas.microsoft.com/office/drawing/2014/main" id="{E013E6A5-483F-4140-AD19-11CCC3E8C23E}"/>
              </a:ext>
            </a:extLst>
          </p:cNvPr>
          <p:cNvSpPr/>
          <p:nvPr userDrawn="1"/>
        </p:nvSpPr>
        <p:spPr>
          <a:xfrm>
            <a:off x="-7" y="0"/>
            <a:ext cx="12192001" cy="6858000"/>
          </a:xfrm>
          <a:prstGeom prst="rect">
            <a:avLst/>
          </a:prstGeom>
          <a:gradFill>
            <a:gsLst>
              <a:gs pos="0">
                <a:srgbClr val="002440">
                  <a:alpha val="36000"/>
                </a:srgbClr>
              </a:gs>
              <a:gs pos="100000">
                <a:srgbClr val="00487E">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21">
            <a:extLst>
              <a:ext uri="{FF2B5EF4-FFF2-40B4-BE49-F238E27FC236}">
                <a16:creationId xmlns:a16="http://schemas.microsoft.com/office/drawing/2014/main" id="{792D9AA0-F1DE-4D74-BE32-3A32EC228C3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0" y="6792726"/>
            <a:ext cx="12192000" cy="65274"/>
          </a:xfrm>
          <a:prstGeom prst="rect">
            <a:avLst/>
          </a:prstGeom>
        </p:spPr>
      </p:pic>
      <p:sp>
        <p:nvSpPr>
          <p:cNvPr id="33" name="Rectangle 32">
            <a:hlinkClick r:id="" action="ppaction://noaction"/>
            <a:extLst>
              <a:ext uri="{FF2B5EF4-FFF2-40B4-BE49-F238E27FC236}">
                <a16:creationId xmlns:a16="http://schemas.microsoft.com/office/drawing/2014/main" id="{DA24B921-E2CF-4D68-BFFB-26261BE36DF7}"/>
              </a:ext>
            </a:extLst>
          </p:cNvPr>
          <p:cNvSpPr/>
          <p:nvPr userDrawn="1"/>
        </p:nvSpPr>
        <p:spPr>
          <a:xfrm>
            <a:off x="0"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a:extLst>
              <a:ext uri="{FF2B5EF4-FFF2-40B4-BE49-F238E27FC236}">
                <a16:creationId xmlns:a16="http://schemas.microsoft.com/office/drawing/2014/main" id="{239B096A-952C-440A-9999-D181DA015C1D}"/>
              </a:ext>
            </a:extLst>
          </p:cNvPr>
          <p:cNvSpPr/>
          <p:nvPr userDrawn="1"/>
        </p:nvSpPr>
        <p:spPr>
          <a:xfrm>
            <a:off x="554956" y="-290213"/>
            <a:ext cx="1962076" cy="4616648"/>
          </a:xfrm>
          <a:prstGeom prst="rect">
            <a:avLst/>
          </a:prstGeom>
        </p:spPr>
        <p:txBody>
          <a:bodyPr wrap="none" lIns="0" tIns="0" rIns="0" bIns="0">
            <a:spAutoFit/>
          </a:bodyPr>
          <a:lstStyle/>
          <a:p>
            <a:pPr algn="ctr"/>
            <a:r>
              <a:rPr lang="en-GB" sz="30000" b="1" spc="300" dirty="0">
                <a:solidFill>
                  <a:schemeClr val="bg1">
                    <a:alpha val="19000"/>
                  </a:schemeClr>
                </a:solidFill>
                <a:latin typeface="Vinci Sans Black" charset="0"/>
                <a:ea typeface="Vinci Sans Black" charset="0"/>
                <a:cs typeface="Vinci Sans Black" charset="0"/>
              </a:rPr>
              <a:t>4</a:t>
            </a:r>
          </a:p>
        </p:txBody>
      </p:sp>
      <p:pic>
        <p:nvPicPr>
          <p:cNvPr id="40" name="Picture 5">
            <a:extLst>
              <a:ext uri="{FF2B5EF4-FFF2-40B4-BE49-F238E27FC236}">
                <a16:creationId xmlns:a16="http://schemas.microsoft.com/office/drawing/2014/main" id="{5AA720F3-0F37-44F9-A5F8-9666D4D0BD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1218002" y="1602540"/>
            <a:ext cx="311150" cy="31750"/>
          </a:xfrm>
          <a:prstGeom prst="rect">
            <a:avLst/>
          </a:prstGeom>
        </p:spPr>
      </p:pic>
      <p:sp>
        <p:nvSpPr>
          <p:cNvPr id="41" name="Espace réservé du texte 4">
            <a:extLst>
              <a:ext uri="{FF2B5EF4-FFF2-40B4-BE49-F238E27FC236}">
                <a16:creationId xmlns:a16="http://schemas.microsoft.com/office/drawing/2014/main" id="{ACA82C72-A703-4D84-90D5-59ECBF532630}"/>
              </a:ext>
            </a:extLst>
          </p:cNvPr>
          <p:cNvSpPr>
            <a:spLocks noGrp="1"/>
          </p:cNvSpPr>
          <p:nvPr>
            <p:ph type="body" sz="quarter" idx="17" hasCustomPrompt="1"/>
          </p:nvPr>
        </p:nvSpPr>
        <p:spPr>
          <a:xfrm>
            <a:off x="1383437" y="1375100"/>
            <a:ext cx="4553236" cy="1266248"/>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3600" kern="1200" spc="300" dirty="0" smtClean="0">
                <a:solidFill>
                  <a:schemeClr val="bg1"/>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4 </a:t>
            </a:r>
            <a:br>
              <a:rPr lang="fr-FR" dirty="0"/>
            </a:br>
            <a:r>
              <a:rPr lang="fr-FR" dirty="0"/>
              <a:t>CAPITAL LETTER</a:t>
            </a:r>
          </a:p>
        </p:txBody>
      </p:sp>
      <p:pic>
        <p:nvPicPr>
          <p:cNvPr id="11" name="Picture 21">
            <a:extLst>
              <a:ext uri="{FF2B5EF4-FFF2-40B4-BE49-F238E27FC236}">
                <a16:creationId xmlns:a16="http://schemas.microsoft.com/office/drawing/2014/main" id="{30522F5D-A588-4BB4-B965-DC7CE0DF5D1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2" name="Rectangle 11">
            <a:hlinkClick r:id="" action="ppaction://noaction"/>
            <a:extLst>
              <a:ext uri="{FF2B5EF4-FFF2-40B4-BE49-F238E27FC236}">
                <a16:creationId xmlns:a16="http://schemas.microsoft.com/office/drawing/2014/main" id="{075F44AF-D108-4B5F-B39F-6FCAB4E062C9}"/>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991557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E8673B3-F88B-43EE-B908-0F6BA1E41C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D6203A-9E82-46D3-826D-BB98CB91E49C}" type="slidenum">
              <a:rPr lang="en-US" smtClean="0"/>
              <a:t>‹N°›</a:t>
            </a:fld>
            <a:endParaRPr lang="en-US"/>
          </a:p>
        </p:txBody>
      </p:sp>
    </p:spTree>
    <p:extLst>
      <p:ext uri="{BB962C8B-B14F-4D97-AF65-F5344CB8AC3E}">
        <p14:creationId xmlns:p14="http://schemas.microsoft.com/office/powerpoint/2010/main" val="1395691765"/>
      </p:ext>
    </p:extLst>
  </p:cSld>
  <p:clrMap bg1="lt1" tx1="dk1" bg2="lt2" tx2="dk2" accent1="accent1" accent2="accent2" accent3="accent3" accent4="accent4" accent5="accent5" accent6="accent6" hlink="hlink" folHlink="folHlink"/>
  <p:sldLayoutIdLst>
    <p:sldLayoutId id="2147483702" r:id="rId1"/>
    <p:sldLayoutId id="2147483701" r:id="rId2"/>
    <p:sldLayoutId id="2147483666" r:id="rId3"/>
    <p:sldLayoutId id="2147483676" r:id="rId4"/>
    <p:sldLayoutId id="2147483686" r:id="rId5"/>
    <p:sldLayoutId id="2147483669" r:id="rId6"/>
    <p:sldLayoutId id="2147483670" r:id="rId7"/>
    <p:sldLayoutId id="2147483677" r:id="rId8"/>
    <p:sldLayoutId id="2147483678" r:id="rId9"/>
    <p:sldLayoutId id="2147483687" r:id="rId10"/>
    <p:sldLayoutId id="2147483671" r:id="rId11"/>
    <p:sldLayoutId id="2147483661" r:id="rId12"/>
    <p:sldLayoutId id="2147483681" r:id="rId13"/>
    <p:sldLayoutId id="2147483724" r:id="rId14"/>
    <p:sldLayoutId id="2147483672" r:id="rId15"/>
    <p:sldLayoutId id="2147483682" r:id="rId16"/>
    <p:sldLayoutId id="2147483674" r:id="rId17"/>
    <p:sldLayoutId id="2147483688" r:id="rId18"/>
    <p:sldLayoutId id="2147483673" r:id="rId19"/>
    <p:sldLayoutId id="2147483685" r:id="rId20"/>
    <p:sldLayoutId id="2147483675" r:id="rId2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D7E222-3C1D-46E2-BFAD-D37DCC5931F9}" type="datetimeFigureOut">
              <a:rPr lang="fr-FR" smtClean="0"/>
              <a:t>15/03/2021</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AC4F6E-750F-47F3-9029-4AFF372023C2}" type="slidenum">
              <a:rPr lang="fr-FR" smtClean="0"/>
              <a:t>‹N°›</a:t>
            </a:fld>
            <a:endParaRPr lang="fr-FR"/>
          </a:p>
        </p:txBody>
      </p:sp>
    </p:spTree>
    <p:extLst>
      <p:ext uri="{BB962C8B-B14F-4D97-AF65-F5344CB8AC3E}">
        <p14:creationId xmlns:p14="http://schemas.microsoft.com/office/powerpoint/2010/main" val="89055592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41"/>
          </p:nvPr>
        </p:nvSpPr>
        <p:spPr>
          <a:xfrm>
            <a:off x="537334" y="2387929"/>
            <a:ext cx="3416828" cy="2383363"/>
          </a:xfrm>
        </p:spPr>
        <p:txBody>
          <a:bodyPr/>
          <a:lstStyle/>
          <a:p>
            <a:r>
              <a:rPr lang="es-ES" sz="3600" dirty="0" err="1"/>
              <a:t>Episode</a:t>
            </a:r>
            <a:r>
              <a:rPr lang="es-ES" sz="3600" dirty="0"/>
              <a:t> 2: </a:t>
            </a:r>
            <a:r>
              <a:rPr lang="es-ES" sz="4800" b="1" dirty="0"/>
              <a:t>LONE WORKING</a:t>
            </a:r>
            <a:endParaRPr lang="es-ES" sz="2800" b="1" dirty="0"/>
          </a:p>
          <a:p>
            <a:endParaRPr lang="fr-FR" sz="2800" dirty="0"/>
          </a:p>
        </p:txBody>
      </p:sp>
    </p:spTree>
    <p:extLst>
      <p:ext uri="{BB962C8B-B14F-4D97-AF65-F5344CB8AC3E}">
        <p14:creationId xmlns:p14="http://schemas.microsoft.com/office/powerpoint/2010/main" val="554990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AC0A2CE-18E0-6B4B-8D9B-40242CD52B78}"/>
              </a:ext>
            </a:extLst>
          </p:cNvPr>
          <p:cNvSpPr/>
          <p:nvPr/>
        </p:nvSpPr>
        <p:spPr>
          <a:xfrm>
            <a:off x="1783525" y="6128607"/>
            <a:ext cx="8593015" cy="50263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highlight>
                <a:srgbClr val="489CCF"/>
              </a:highlight>
            </a:endParaRPr>
          </a:p>
        </p:txBody>
      </p:sp>
      <p:sp>
        <p:nvSpPr>
          <p:cNvPr id="10" name="ZoneTexte 9">
            <a:extLst>
              <a:ext uri="{FF2B5EF4-FFF2-40B4-BE49-F238E27FC236}">
                <a16:creationId xmlns:a16="http://schemas.microsoft.com/office/drawing/2014/main" id="{AC740B99-BE4B-4900-A48F-9CF3102246B1}"/>
              </a:ext>
            </a:extLst>
          </p:cNvPr>
          <p:cNvSpPr txBox="1"/>
          <p:nvPr/>
        </p:nvSpPr>
        <p:spPr>
          <a:xfrm>
            <a:off x="1863970" y="6150114"/>
            <a:ext cx="8464060" cy="707886"/>
          </a:xfrm>
          <a:prstGeom prst="rect">
            <a:avLst/>
          </a:prstGeom>
          <a:noFill/>
        </p:spPr>
        <p:txBody>
          <a:bodyPr wrap="square" rtlCol="0">
            <a:spAutoFit/>
          </a:bodyPr>
          <a:lstStyle/>
          <a:p>
            <a:pPr algn="ctr"/>
            <a:r>
              <a:rPr lang="en-US" sz="2000" dirty="0"/>
              <a:t>All begins with the question: “</a:t>
            </a:r>
            <a:r>
              <a:rPr lang="en-US" sz="2000" b="1" dirty="0"/>
              <a:t>can I do this alone safely? ”</a:t>
            </a:r>
          </a:p>
          <a:p>
            <a:pPr algn="ctr"/>
            <a:endParaRPr lang="en-US" sz="2000" dirty="0"/>
          </a:p>
        </p:txBody>
      </p:sp>
      <p:sp>
        <p:nvSpPr>
          <p:cNvPr id="5" name="Rectangle 4">
            <a:extLst>
              <a:ext uri="{FF2B5EF4-FFF2-40B4-BE49-F238E27FC236}">
                <a16:creationId xmlns:a16="http://schemas.microsoft.com/office/drawing/2014/main" id="{D12C7C40-3BC6-4E27-A2C8-A89D011072F2}"/>
              </a:ext>
            </a:extLst>
          </p:cNvPr>
          <p:cNvSpPr/>
          <p:nvPr/>
        </p:nvSpPr>
        <p:spPr>
          <a:xfrm>
            <a:off x="0" y="1395230"/>
            <a:ext cx="11264426" cy="1200329"/>
          </a:xfrm>
          <a:prstGeom prst="rect">
            <a:avLst/>
          </a:prstGeom>
        </p:spPr>
        <p:txBody>
          <a:bodyPr wrap="square">
            <a:spAutoFit/>
          </a:bodyPr>
          <a:lstStyle/>
          <a:p>
            <a:r>
              <a:rPr lang="en-US" dirty="0"/>
              <a:t>  You're a </a:t>
            </a:r>
            <a:r>
              <a:rPr lang="en-US" b="1" dirty="0"/>
              <a:t>LONE WORKER </a:t>
            </a:r>
            <a:r>
              <a:rPr lang="en-US" dirty="0"/>
              <a:t>if you work by yourself without close or direct supervision.</a:t>
            </a:r>
          </a:p>
          <a:p>
            <a:endParaRPr lang="fr-FR" dirty="0">
              <a:solidFill>
                <a:srgbClr val="004489"/>
              </a:solidFill>
            </a:endParaRPr>
          </a:p>
          <a:p>
            <a:endParaRPr lang="en-US" dirty="0"/>
          </a:p>
          <a:p>
            <a:endParaRPr lang="fr-FR" dirty="0"/>
          </a:p>
        </p:txBody>
      </p:sp>
      <p:sp>
        <p:nvSpPr>
          <p:cNvPr id="6" name="ZoneTexte 5">
            <a:extLst>
              <a:ext uri="{FF2B5EF4-FFF2-40B4-BE49-F238E27FC236}">
                <a16:creationId xmlns:a16="http://schemas.microsoft.com/office/drawing/2014/main" id="{A468E2BF-34D5-4846-8668-8D349860369A}"/>
              </a:ext>
            </a:extLst>
          </p:cNvPr>
          <p:cNvSpPr txBox="1"/>
          <p:nvPr/>
        </p:nvSpPr>
        <p:spPr>
          <a:xfrm>
            <a:off x="3287847" y="494254"/>
            <a:ext cx="4688732" cy="461665"/>
          </a:xfrm>
          <a:prstGeom prst="rect">
            <a:avLst/>
          </a:prstGeom>
          <a:noFill/>
        </p:spPr>
        <p:txBody>
          <a:bodyPr wrap="square" rtlCol="0">
            <a:spAutoFit/>
          </a:bodyPr>
          <a:lstStyle/>
          <a:p>
            <a:r>
              <a:rPr lang="fr-FR" sz="2400" b="1" dirty="0" err="1">
                <a:solidFill>
                  <a:srgbClr val="004489"/>
                </a:solidFill>
                <a:latin typeface="VinciSans" panose="02000000000000000000" pitchFamily="2" charset="0"/>
              </a:rPr>
              <a:t>What</a:t>
            </a:r>
            <a:r>
              <a:rPr lang="fr-FR" sz="2400" b="1" dirty="0">
                <a:solidFill>
                  <a:srgbClr val="004489"/>
                </a:solidFill>
                <a:latin typeface="VinciSans" panose="02000000000000000000" pitchFamily="2" charset="0"/>
              </a:rPr>
              <a:t> </a:t>
            </a:r>
            <a:r>
              <a:rPr lang="fr-FR" sz="2400" b="1" dirty="0" err="1">
                <a:solidFill>
                  <a:srgbClr val="004489"/>
                </a:solidFill>
                <a:latin typeface="VinciSans" panose="02000000000000000000" pitchFamily="2" charset="0"/>
              </a:rPr>
              <a:t>is</a:t>
            </a:r>
            <a:r>
              <a:rPr lang="fr-FR" sz="2400" b="1" dirty="0">
                <a:solidFill>
                  <a:srgbClr val="004489"/>
                </a:solidFill>
                <a:latin typeface="VinciSans" panose="02000000000000000000" pitchFamily="2" charset="0"/>
              </a:rPr>
              <a:t> LONE WORKING?</a:t>
            </a:r>
          </a:p>
        </p:txBody>
      </p:sp>
      <p:sp>
        <p:nvSpPr>
          <p:cNvPr id="3" name="Rectangle 2">
            <a:extLst>
              <a:ext uri="{FF2B5EF4-FFF2-40B4-BE49-F238E27FC236}">
                <a16:creationId xmlns:a16="http://schemas.microsoft.com/office/drawing/2014/main" id="{21181D51-BE79-4EE5-B6C5-DB540D348326}"/>
              </a:ext>
            </a:extLst>
          </p:cNvPr>
          <p:cNvSpPr/>
          <p:nvPr/>
        </p:nvSpPr>
        <p:spPr>
          <a:xfrm>
            <a:off x="83769" y="1979472"/>
            <a:ext cx="10085416" cy="1200329"/>
          </a:xfrm>
          <a:prstGeom prst="rect">
            <a:avLst/>
          </a:prstGeom>
        </p:spPr>
        <p:txBody>
          <a:bodyPr wrap="square">
            <a:spAutoFit/>
          </a:bodyPr>
          <a:lstStyle/>
          <a:p>
            <a:r>
              <a:rPr lang="en-US" dirty="0"/>
              <a:t>A huge number of jobs can require people to be left alone and isolated and, while many of the hazards that lone workers face are similar to those faced by other workers, the risks involved may be greater because the worker is on their own.</a:t>
            </a:r>
          </a:p>
          <a:p>
            <a:endParaRPr lang="fr-FR" dirty="0"/>
          </a:p>
        </p:txBody>
      </p:sp>
      <p:pic>
        <p:nvPicPr>
          <p:cNvPr id="8" name="Image 7">
            <a:extLst>
              <a:ext uri="{FF2B5EF4-FFF2-40B4-BE49-F238E27FC236}">
                <a16:creationId xmlns:a16="http://schemas.microsoft.com/office/drawing/2014/main" id="{B7F22781-0D08-4689-8110-217B5C2449F4}"/>
              </a:ext>
            </a:extLst>
          </p:cNvPr>
          <p:cNvPicPr>
            <a:picLocks noChangeAspect="1"/>
          </p:cNvPicPr>
          <p:nvPr/>
        </p:nvPicPr>
        <p:blipFill>
          <a:blip r:embed="rId3"/>
          <a:stretch>
            <a:fillRect/>
          </a:stretch>
        </p:blipFill>
        <p:spPr>
          <a:xfrm>
            <a:off x="683312" y="3256628"/>
            <a:ext cx="2361316" cy="1815214"/>
          </a:xfrm>
          <a:prstGeom prst="rect">
            <a:avLst/>
          </a:prstGeom>
        </p:spPr>
      </p:pic>
      <p:pic>
        <p:nvPicPr>
          <p:cNvPr id="9" name="Image 8">
            <a:extLst>
              <a:ext uri="{FF2B5EF4-FFF2-40B4-BE49-F238E27FC236}">
                <a16:creationId xmlns:a16="http://schemas.microsoft.com/office/drawing/2014/main" id="{C64CF178-7D7B-4EFB-BF19-3F1B4F8755E3}"/>
              </a:ext>
            </a:extLst>
          </p:cNvPr>
          <p:cNvPicPr>
            <a:picLocks noChangeAspect="1"/>
          </p:cNvPicPr>
          <p:nvPr/>
        </p:nvPicPr>
        <p:blipFill rotWithShape="1">
          <a:blip r:embed="rId4"/>
          <a:srcRect t="2489" b="4174"/>
          <a:stretch/>
        </p:blipFill>
        <p:spPr>
          <a:xfrm>
            <a:off x="3820176" y="3301419"/>
            <a:ext cx="2865316" cy="1664677"/>
          </a:xfrm>
          <a:prstGeom prst="rect">
            <a:avLst/>
          </a:prstGeom>
        </p:spPr>
      </p:pic>
      <p:pic>
        <p:nvPicPr>
          <p:cNvPr id="11" name="Image 10">
            <a:extLst>
              <a:ext uri="{FF2B5EF4-FFF2-40B4-BE49-F238E27FC236}">
                <a16:creationId xmlns:a16="http://schemas.microsoft.com/office/drawing/2014/main" id="{CEE12C7F-4211-4A4C-8083-64EC88A08284}"/>
              </a:ext>
            </a:extLst>
          </p:cNvPr>
          <p:cNvPicPr>
            <a:picLocks noChangeAspect="1"/>
          </p:cNvPicPr>
          <p:nvPr/>
        </p:nvPicPr>
        <p:blipFill rotWithShape="1">
          <a:blip r:embed="rId5"/>
          <a:srcRect l="29199" t="20584" r="14003" b="-378"/>
          <a:stretch/>
        </p:blipFill>
        <p:spPr>
          <a:xfrm>
            <a:off x="8078057" y="3095060"/>
            <a:ext cx="2072708" cy="2148251"/>
          </a:xfrm>
          <a:prstGeom prst="rect">
            <a:avLst/>
          </a:prstGeom>
        </p:spPr>
      </p:pic>
      <p:sp>
        <p:nvSpPr>
          <p:cNvPr id="12" name="ZoneTexte 11">
            <a:extLst>
              <a:ext uri="{FF2B5EF4-FFF2-40B4-BE49-F238E27FC236}">
                <a16:creationId xmlns:a16="http://schemas.microsoft.com/office/drawing/2014/main" id="{24944D4B-061F-442D-B74C-57E7B47B0399}"/>
              </a:ext>
            </a:extLst>
          </p:cNvPr>
          <p:cNvSpPr txBox="1"/>
          <p:nvPr/>
        </p:nvSpPr>
        <p:spPr>
          <a:xfrm>
            <a:off x="927695" y="5342318"/>
            <a:ext cx="9958175" cy="369332"/>
          </a:xfrm>
          <a:prstGeom prst="rect">
            <a:avLst/>
          </a:prstGeom>
          <a:noFill/>
        </p:spPr>
        <p:txBody>
          <a:bodyPr wrap="none" rtlCol="0">
            <a:spAutoFit/>
          </a:bodyPr>
          <a:lstStyle/>
          <a:p>
            <a:r>
              <a:rPr lang="fr-FR" b="1" dirty="0"/>
              <a:t>Work at </a:t>
            </a:r>
            <a:r>
              <a:rPr lang="fr-FR" b="1" dirty="0" err="1"/>
              <a:t>height</a:t>
            </a:r>
            <a:r>
              <a:rPr lang="fr-FR" b="1" dirty="0"/>
              <a:t>                                      </a:t>
            </a:r>
            <a:r>
              <a:rPr lang="fr-FR" b="1" dirty="0" err="1"/>
              <a:t>Confined</a:t>
            </a:r>
            <a:r>
              <a:rPr lang="fr-FR" b="1" dirty="0"/>
              <a:t> </a:t>
            </a:r>
            <a:r>
              <a:rPr lang="fr-FR" b="1" dirty="0" err="1"/>
              <a:t>space</a:t>
            </a:r>
            <a:r>
              <a:rPr lang="fr-FR" b="1" dirty="0"/>
              <a:t>                                      Operating Plant &amp; Equipment</a:t>
            </a:r>
          </a:p>
        </p:txBody>
      </p:sp>
    </p:spTree>
    <p:extLst>
      <p:ext uri="{BB962C8B-B14F-4D97-AF65-F5344CB8AC3E}">
        <p14:creationId xmlns:p14="http://schemas.microsoft.com/office/powerpoint/2010/main" val="2956485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4294967295"/>
          </p:nvPr>
        </p:nvSpPr>
        <p:spPr>
          <a:xfrm>
            <a:off x="11664950" y="6240463"/>
            <a:ext cx="52705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D6203A-9E82-46D3-826D-BB98CB91E49C}" type="slidenum">
              <a:rPr kumimoji="0" lang="en-US" sz="1050" b="0" i="0" u="none" strike="noStrike" kern="1200" cap="none" spc="0" normalizeH="0" baseline="0" noProof="0" smtClean="0">
                <a:ln>
                  <a:noFill/>
                </a:ln>
                <a:solidFill>
                  <a:srgbClr val="D71C2D"/>
                </a:solidFill>
                <a:effectLst/>
                <a:uLnTx/>
                <a:uFillTx/>
                <a:latin typeface="Vinci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50" b="0" i="0" u="none" strike="noStrike" kern="1200" cap="none" spc="0" normalizeH="0" baseline="0" noProof="0">
              <a:ln>
                <a:noFill/>
              </a:ln>
              <a:solidFill>
                <a:srgbClr val="D71C2D"/>
              </a:solidFill>
              <a:effectLst/>
              <a:uLnTx/>
              <a:uFillTx/>
              <a:latin typeface="Vinci Sans"/>
              <a:ea typeface="+mn-ea"/>
              <a:cs typeface="+mn-cs"/>
            </a:endParaRPr>
          </a:p>
        </p:txBody>
      </p:sp>
      <p:sp>
        <p:nvSpPr>
          <p:cNvPr id="5" name="Titre 4">
            <a:extLst>
              <a:ext uri="{FF2B5EF4-FFF2-40B4-BE49-F238E27FC236}">
                <a16:creationId xmlns:a16="http://schemas.microsoft.com/office/drawing/2014/main" id="{1E8F142F-BD30-4B6D-A7FF-1D3329B67A0D}"/>
              </a:ext>
            </a:extLst>
          </p:cNvPr>
          <p:cNvSpPr>
            <a:spLocks noGrp="1"/>
          </p:cNvSpPr>
          <p:nvPr>
            <p:ph type="title"/>
          </p:nvPr>
        </p:nvSpPr>
        <p:spPr>
          <a:xfrm>
            <a:off x="997209" y="550830"/>
            <a:ext cx="6872467" cy="385103"/>
          </a:xfrm>
        </p:spPr>
        <p:txBody>
          <a:bodyPr/>
          <a:lstStyle/>
          <a:p>
            <a:r>
              <a:rPr lang="en-US" altLang="fr-FR" sz="3200" b="1" dirty="0">
                <a:latin typeface="VinciSans" panose="02000000000000000000" pitchFamily="2" charset="0"/>
                <a:ea typeface="+mn-ea"/>
                <a:cs typeface="+mn-cs"/>
              </a:rPr>
              <a:t>LONE but NOT ALONE: stay prepared!</a:t>
            </a:r>
            <a:br>
              <a:rPr lang="en-US" altLang="fr-FR" sz="3200" b="1" dirty="0">
                <a:latin typeface="VinciSans" panose="02000000000000000000" pitchFamily="2" charset="0"/>
                <a:ea typeface="+mn-ea"/>
                <a:cs typeface="+mn-cs"/>
              </a:rPr>
            </a:br>
            <a:endParaRPr lang="en-US" altLang="fr-FR" sz="3200" b="1" dirty="0">
              <a:latin typeface="VinciSans" panose="02000000000000000000" pitchFamily="2" charset="0"/>
              <a:ea typeface="+mn-ea"/>
              <a:cs typeface="+mn-cs"/>
            </a:endParaRPr>
          </a:p>
        </p:txBody>
      </p:sp>
      <p:sp>
        <p:nvSpPr>
          <p:cNvPr id="12" name="ZoneTexte 11">
            <a:extLst>
              <a:ext uri="{FF2B5EF4-FFF2-40B4-BE49-F238E27FC236}">
                <a16:creationId xmlns:a16="http://schemas.microsoft.com/office/drawing/2014/main" id="{171796E7-2091-4E73-8BF6-64B21EDFD22C}"/>
              </a:ext>
            </a:extLst>
          </p:cNvPr>
          <p:cNvSpPr txBox="1"/>
          <p:nvPr/>
        </p:nvSpPr>
        <p:spPr>
          <a:xfrm>
            <a:off x="670620" y="1472670"/>
            <a:ext cx="9473563" cy="984885"/>
          </a:xfrm>
          <a:prstGeom prst="rect">
            <a:avLst/>
          </a:prstGeom>
          <a:noFill/>
        </p:spPr>
        <p:txBody>
          <a:bodyPr wrap="square" rtlCol="0">
            <a:spAutoFit/>
          </a:bodyPr>
          <a:lstStyle/>
          <a:p>
            <a:pPr eaLnBrk="1" hangingPunct="1">
              <a:buFontTx/>
              <a:buNone/>
            </a:pPr>
            <a:r>
              <a:rPr lang="en-US" altLang="fr-FR" sz="4000" dirty="0">
                <a:solidFill>
                  <a:srgbClr val="004489"/>
                </a:solidFill>
                <a:latin typeface="+mn-lt"/>
              </a:rPr>
              <a:t>             DO                                    DON’T</a:t>
            </a:r>
          </a:p>
          <a:p>
            <a:pPr eaLnBrk="1" hangingPunct="1"/>
            <a:endParaRPr lang="en-US" altLang="fr-FR" dirty="0">
              <a:latin typeface="+mn-lt"/>
            </a:endParaRPr>
          </a:p>
        </p:txBody>
      </p:sp>
      <p:pic>
        <p:nvPicPr>
          <p:cNvPr id="7" name="Image 6">
            <a:extLst>
              <a:ext uri="{FF2B5EF4-FFF2-40B4-BE49-F238E27FC236}">
                <a16:creationId xmlns:a16="http://schemas.microsoft.com/office/drawing/2014/main" id="{5ABAA793-FB82-4880-A393-CE1644624003}"/>
              </a:ext>
            </a:extLst>
          </p:cNvPr>
          <p:cNvPicPr>
            <a:picLocks noChangeAspect="1"/>
          </p:cNvPicPr>
          <p:nvPr/>
        </p:nvPicPr>
        <p:blipFill>
          <a:blip r:embed="rId3"/>
          <a:stretch>
            <a:fillRect/>
          </a:stretch>
        </p:blipFill>
        <p:spPr>
          <a:xfrm>
            <a:off x="394255" y="2530849"/>
            <a:ext cx="653180" cy="719730"/>
          </a:xfrm>
          <a:prstGeom prst="rect">
            <a:avLst/>
          </a:prstGeom>
        </p:spPr>
      </p:pic>
      <p:pic>
        <p:nvPicPr>
          <p:cNvPr id="8" name="Image 7">
            <a:extLst>
              <a:ext uri="{FF2B5EF4-FFF2-40B4-BE49-F238E27FC236}">
                <a16:creationId xmlns:a16="http://schemas.microsoft.com/office/drawing/2014/main" id="{9C45FB55-836D-4169-A8CF-9AE7002FD20C}"/>
              </a:ext>
            </a:extLst>
          </p:cNvPr>
          <p:cNvPicPr>
            <a:picLocks noChangeAspect="1"/>
          </p:cNvPicPr>
          <p:nvPr/>
        </p:nvPicPr>
        <p:blipFill rotWithShape="1">
          <a:blip r:embed="rId4"/>
          <a:srcRect l="10211" t="7630" r="7777" b="1"/>
          <a:stretch/>
        </p:blipFill>
        <p:spPr>
          <a:xfrm>
            <a:off x="460428" y="3512420"/>
            <a:ext cx="577746" cy="719730"/>
          </a:xfrm>
          <a:prstGeom prst="rect">
            <a:avLst/>
          </a:prstGeom>
        </p:spPr>
      </p:pic>
      <p:pic>
        <p:nvPicPr>
          <p:cNvPr id="9" name="Image 8">
            <a:extLst>
              <a:ext uri="{FF2B5EF4-FFF2-40B4-BE49-F238E27FC236}">
                <a16:creationId xmlns:a16="http://schemas.microsoft.com/office/drawing/2014/main" id="{E351A097-25AB-4262-B623-4077176FBF0A}"/>
              </a:ext>
            </a:extLst>
          </p:cNvPr>
          <p:cNvPicPr>
            <a:picLocks noChangeAspect="1"/>
          </p:cNvPicPr>
          <p:nvPr/>
        </p:nvPicPr>
        <p:blipFill rotWithShape="1">
          <a:blip r:embed="rId5"/>
          <a:srcRect l="13241" r="6002"/>
          <a:stretch/>
        </p:blipFill>
        <p:spPr>
          <a:xfrm>
            <a:off x="393041" y="4392060"/>
            <a:ext cx="712520" cy="777081"/>
          </a:xfrm>
          <a:prstGeom prst="rect">
            <a:avLst/>
          </a:prstGeom>
          <a:ln>
            <a:noFill/>
          </a:ln>
          <a:effectLst>
            <a:softEdge rad="112500"/>
          </a:effectLst>
        </p:spPr>
      </p:pic>
      <p:pic>
        <p:nvPicPr>
          <p:cNvPr id="10" name="Image 9">
            <a:extLst>
              <a:ext uri="{FF2B5EF4-FFF2-40B4-BE49-F238E27FC236}">
                <a16:creationId xmlns:a16="http://schemas.microsoft.com/office/drawing/2014/main" id="{C6A44BA0-E9A1-43EB-B9FB-6061FBDEDBC6}"/>
              </a:ext>
            </a:extLst>
          </p:cNvPr>
          <p:cNvPicPr>
            <a:picLocks noChangeAspect="1"/>
          </p:cNvPicPr>
          <p:nvPr/>
        </p:nvPicPr>
        <p:blipFill>
          <a:blip r:embed="rId6"/>
          <a:stretch>
            <a:fillRect/>
          </a:stretch>
        </p:blipFill>
        <p:spPr>
          <a:xfrm>
            <a:off x="478834" y="5488962"/>
            <a:ext cx="619338" cy="794817"/>
          </a:xfrm>
          <a:prstGeom prst="rect">
            <a:avLst/>
          </a:prstGeom>
        </p:spPr>
      </p:pic>
      <p:sp>
        <p:nvSpPr>
          <p:cNvPr id="11" name="ZoneTexte 10">
            <a:extLst>
              <a:ext uri="{FF2B5EF4-FFF2-40B4-BE49-F238E27FC236}">
                <a16:creationId xmlns:a16="http://schemas.microsoft.com/office/drawing/2014/main" id="{77B4DAB7-6289-4838-84A6-929994A3CBA2}"/>
              </a:ext>
            </a:extLst>
          </p:cNvPr>
          <p:cNvSpPr txBox="1"/>
          <p:nvPr/>
        </p:nvSpPr>
        <p:spPr>
          <a:xfrm>
            <a:off x="1345422" y="2684125"/>
            <a:ext cx="3625072" cy="3693319"/>
          </a:xfrm>
          <a:prstGeom prst="rect">
            <a:avLst/>
          </a:prstGeom>
          <a:noFill/>
        </p:spPr>
        <p:txBody>
          <a:bodyPr wrap="square" rtlCol="0">
            <a:spAutoFit/>
          </a:bodyPr>
          <a:lstStyle/>
          <a:p>
            <a:r>
              <a:rPr lang="fr-FR" dirty="0"/>
              <a:t>Let </a:t>
            </a:r>
            <a:r>
              <a:rPr lang="fr-FR" dirty="0" err="1"/>
              <a:t>your</a:t>
            </a:r>
            <a:r>
              <a:rPr lang="fr-FR" dirty="0"/>
              <a:t> team mates know </a:t>
            </a:r>
            <a:r>
              <a:rPr lang="fr-FR" dirty="0" err="1"/>
              <a:t>your</a:t>
            </a:r>
            <a:r>
              <a:rPr lang="fr-FR" dirty="0"/>
              <a:t> </a:t>
            </a:r>
            <a:r>
              <a:rPr lang="fr-FR" dirty="0" err="1"/>
              <a:t>whereabouts</a:t>
            </a:r>
            <a:endParaRPr lang="fr-FR" dirty="0"/>
          </a:p>
          <a:p>
            <a:endParaRPr lang="fr-FR" dirty="0"/>
          </a:p>
          <a:p>
            <a:endParaRPr lang="fr-FR" dirty="0"/>
          </a:p>
          <a:p>
            <a:r>
              <a:rPr lang="fr-FR" dirty="0"/>
              <a:t>Complete a </a:t>
            </a:r>
            <a:r>
              <a:rPr lang="fr-FR" dirty="0" err="1"/>
              <a:t>risk</a:t>
            </a:r>
            <a:r>
              <a:rPr lang="fr-FR" dirty="0"/>
              <a:t> </a:t>
            </a:r>
            <a:r>
              <a:rPr lang="fr-FR" dirty="0" err="1"/>
              <a:t>assessment</a:t>
            </a:r>
            <a:endParaRPr lang="fr-FR" dirty="0"/>
          </a:p>
          <a:p>
            <a:endParaRPr lang="fr-FR" dirty="0"/>
          </a:p>
          <a:p>
            <a:endParaRPr lang="fr-FR" dirty="0"/>
          </a:p>
          <a:p>
            <a:r>
              <a:rPr lang="fr-FR" dirty="0"/>
              <a:t>Follow relevant </a:t>
            </a:r>
            <a:r>
              <a:rPr lang="fr-FR" dirty="0" err="1"/>
              <a:t>safety</a:t>
            </a:r>
            <a:r>
              <a:rPr lang="fr-FR" dirty="0"/>
              <a:t> </a:t>
            </a:r>
            <a:r>
              <a:rPr lang="fr-FR" dirty="0" err="1"/>
              <a:t>rules</a:t>
            </a:r>
            <a:r>
              <a:rPr lang="fr-FR" dirty="0"/>
              <a:t> and guidelines</a:t>
            </a:r>
          </a:p>
          <a:p>
            <a:endParaRPr lang="fr-FR" dirty="0"/>
          </a:p>
          <a:p>
            <a:endParaRPr lang="fr-FR" dirty="0"/>
          </a:p>
          <a:p>
            <a:r>
              <a:rPr lang="fr-FR" dirty="0"/>
              <a:t>Carry a </a:t>
            </a:r>
            <a:r>
              <a:rPr lang="fr-FR" dirty="0" err="1"/>
              <a:t>personal</a:t>
            </a:r>
            <a:r>
              <a:rPr lang="fr-FR" dirty="0"/>
              <a:t> </a:t>
            </a:r>
            <a:r>
              <a:rPr lang="fr-FR" dirty="0" err="1"/>
              <a:t>safety</a:t>
            </a:r>
            <a:r>
              <a:rPr lang="fr-FR" dirty="0"/>
              <a:t> </a:t>
            </a:r>
            <a:r>
              <a:rPr lang="fr-FR" dirty="0" err="1"/>
              <a:t>alarm</a:t>
            </a:r>
            <a:r>
              <a:rPr lang="fr-FR" dirty="0"/>
              <a:t> or </a:t>
            </a:r>
            <a:r>
              <a:rPr lang="fr-FR" dirty="0" err="1"/>
              <a:t>other</a:t>
            </a:r>
            <a:r>
              <a:rPr lang="fr-FR" dirty="0"/>
              <a:t> communication </a:t>
            </a:r>
            <a:r>
              <a:rPr lang="fr-FR" dirty="0" err="1"/>
              <a:t>device</a:t>
            </a:r>
            <a:endParaRPr lang="fr-FR" dirty="0"/>
          </a:p>
        </p:txBody>
      </p:sp>
      <p:pic>
        <p:nvPicPr>
          <p:cNvPr id="13" name="Image 12">
            <a:extLst>
              <a:ext uri="{FF2B5EF4-FFF2-40B4-BE49-F238E27FC236}">
                <a16:creationId xmlns:a16="http://schemas.microsoft.com/office/drawing/2014/main" id="{5A786177-694C-456B-987C-8A29DF2F1BA2}"/>
              </a:ext>
            </a:extLst>
          </p:cNvPr>
          <p:cNvPicPr>
            <a:picLocks noChangeAspect="1"/>
          </p:cNvPicPr>
          <p:nvPr/>
        </p:nvPicPr>
        <p:blipFill>
          <a:blip r:embed="rId7"/>
          <a:stretch>
            <a:fillRect/>
          </a:stretch>
        </p:blipFill>
        <p:spPr>
          <a:xfrm>
            <a:off x="6569766" y="2553868"/>
            <a:ext cx="985208" cy="860761"/>
          </a:xfrm>
          <a:prstGeom prst="rect">
            <a:avLst/>
          </a:prstGeom>
          <a:ln>
            <a:noFill/>
          </a:ln>
          <a:effectLst>
            <a:softEdge rad="112500"/>
          </a:effectLst>
        </p:spPr>
      </p:pic>
      <p:sp>
        <p:nvSpPr>
          <p:cNvPr id="25" name="ZoneTexte 24">
            <a:extLst>
              <a:ext uri="{FF2B5EF4-FFF2-40B4-BE49-F238E27FC236}">
                <a16:creationId xmlns:a16="http://schemas.microsoft.com/office/drawing/2014/main" id="{3F3B8AE6-BC61-48EF-B681-F8F8DDAEDF68}"/>
              </a:ext>
            </a:extLst>
          </p:cNvPr>
          <p:cNvSpPr txBox="1"/>
          <p:nvPr/>
        </p:nvSpPr>
        <p:spPr>
          <a:xfrm>
            <a:off x="7778425" y="2713548"/>
            <a:ext cx="3625072" cy="2862322"/>
          </a:xfrm>
          <a:prstGeom prst="rect">
            <a:avLst/>
          </a:prstGeom>
          <a:noFill/>
        </p:spPr>
        <p:txBody>
          <a:bodyPr wrap="square" rtlCol="0">
            <a:spAutoFit/>
          </a:bodyPr>
          <a:lstStyle/>
          <a:p>
            <a:r>
              <a:rPr lang="fr-FR" dirty="0"/>
              <a:t>Don’t </a:t>
            </a:r>
            <a:r>
              <a:rPr lang="fr-FR" dirty="0" err="1"/>
              <a:t>be</a:t>
            </a:r>
            <a:r>
              <a:rPr lang="fr-FR" dirty="0"/>
              <a:t> </a:t>
            </a:r>
            <a:r>
              <a:rPr lang="fr-FR" dirty="0" err="1"/>
              <a:t>complacent</a:t>
            </a:r>
            <a:r>
              <a:rPr lang="fr-FR" dirty="0"/>
              <a:t> and assume </a:t>
            </a:r>
            <a:r>
              <a:rPr lang="fr-FR" dirty="0" err="1"/>
              <a:t>you</a:t>
            </a:r>
            <a:r>
              <a:rPr lang="fr-FR" dirty="0"/>
              <a:t> are </a:t>
            </a:r>
            <a:r>
              <a:rPr lang="fr-FR" dirty="0" err="1"/>
              <a:t>safe</a:t>
            </a:r>
            <a:endParaRPr lang="fr-FR" dirty="0"/>
          </a:p>
          <a:p>
            <a:endParaRPr lang="fr-FR" dirty="0"/>
          </a:p>
          <a:p>
            <a:endParaRPr lang="fr-FR" dirty="0"/>
          </a:p>
          <a:p>
            <a:r>
              <a:rPr lang="fr-FR" dirty="0"/>
              <a:t>Don’t </a:t>
            </a:r>
            <a:r>
              <a:rPr lang="fr-FR" dirty="0" err="1"/>
              <a:t>take</a:t>
            </a:r>
            <a:r>
              <a:rPr lang="fr-FR" dirty="0"/>
              <a:t> </a:t>
            </a:r>
            <a:r>
              <a:rPr lang="fr-FR" dirty="0" err="1"/>
              <a:t>unnecessary</a:t>
            </a:r>
            <a:r>
              <a:rPr lang="fr-FR" dirty="0"/>
              <a:t> </a:t>
            </a:r>
            <a:r>
              <a:rPr lang="fr-FR" dirty="0" err="1"/>
              <a:t>risks</a:t>
            </a:r>
            <a:endParaRPr lang="fr-FR" dirty="0"/>
          </a:p>
          <a:p>
            <a:endParaRPr lang="fr-FR" dirty="0"/>
          </a:p>
          <a:p>
            <a:endParaRPr lang="fr-FR" dirty="0"/>
          </a:p>
          <a:p>
            <a:endParaRPr lang="fr-FR" dirty="0"/>
          </a:p>
          <a:p>
            <a:r>
              <a:rPr lang="fr-FR" dirty="0"/>
              <a:t>STOP: </a:t>
            </a:r>
            <a:r>
              <a:rPr lang="fr-FR" dirty="0" err="1"/>
              <a:t>speak</a:t>
            </a:r>
            <a:r>
              <a:rPr lang="fr-FR" dirty="0"/>
              <a:t> up if </a:t>
            </a:r>
            <a:r>
              <a:rPr lang="fr-FR" dirty="0" err="1"/>
              <a:t>you</a:t>
            </a:r>
            <a:r>
              <a:rPr lang="fr-FR" dirty="0"/>
              <a:t> have </a:t>
            </a:r>
            <a:r>
              <a:rPr lang="fr-FR" dirty="0" err="1"/>
              <a:t>doubts</a:t>
            </a:r>
            <a:r>
              <a:rPr lang="fr-FR" dirty="0"/>
              <a:t> about </a:t>
            </a:r>
            <a:r>
              <a:rPr lang="fr-FR" dirty="0" err="1"/>
              <a:t>your</a:t>
            </a:r>
            <a:r>
              <a:rPr lang="fr-FR" dirty="0"/>
              <a:t> </a:t>
            </a:r>
            <a:r>
              <a:rPr lang="fr-FR" dirty="0" err="1"/>
              <a:t>safety</a:t>
            </a:r>
            <a:endParaRPr lang="fr-FR" dirty="0"/>
          </a:p>
        </p:txBody>
      </p:sp>
      <p:pic>
        <p:nvPicPr>
          <p:cNvPr id="26" name="Image 25">
            <a:extLst>
              <a:ext uri="{FF2B5EF4-FFF2-40B4-BE49-F238E27FC236}">
                <a16:creationId xmlns:a16="http://schemas.microsoft.com/office/drawing/2014/main" id="{6E55EE4B-222B-43D9-A28D-5546791D211A}"/>
              </a:ext>
            </a:extLst>
          </p:cNvPr>
          <p:cNvPicPr>
            <a:picLocks noChangeAspect="1"/>
          </p:cNvPicPr>
          <p:nvPr/>
        </p:nvPicPr>
        <p:blipFill rotWithShape="1">
          <a:blip r:embed="rId8"/>
          <a:srcRect l="11142" t="12553" r="10437" b="2222"/>
          <a:stretch/>
        </p:blipFill>
        <p:spPr>
          <a:xfrm>
            <a:off x="6649284" y="3598202"/>
            <a:ext cx="914399" cy="915377"/>
          </a:xfrm>
          <a:prstGeom prst="rect">
            <a:avLst/>
          </a:prstGeom>
          <a:ln>
            <a:noFill/>
          </a:ln>
          <a:effectLst>
            <a:softEdge rad="112500"/>
          </a:effectLst>
        </p:spPr>
      </p:pic>
      <p:pic>
        <p:nvPicPr>
          <p:cNvPr id="28" name="Image 27">
            <a:extLst>
              <a:ext uri="{FF2B5EF4-FFF2-40B4-BE49-F238E27FC236}">
                <a16:creationId xmlns:a16="http://schemas.microsoft.com/office/drawing/2014/main" id="{C4D3F1AD-2009-49B8-9A81-B835C52A7D83}"/>
              </a:ext>
            </a:extLst>
          </p:cNvPr>
          <p:cNvPicPr>
            <a:picLocks noChangeAspect="1"/>
          </p:cNvPicPr>
          <p:nvPr/>
        </p:nvPicPr>
        <p:blipFill>
          <a:blip r:embed="rId9"/>
          <a:stretch>
            <a:fillRect/>
          </a:stretch>
        </p:blipFill>
        <p:spPr>
          <a:xfrm>
            <a:off x="6690074" y="4780601"/>
            <a:ext cx="873609" cy="980582"/>
          </a:xfrm>
          <a:prstGeom prst="rect">
            <a:avLst/>
          </a:prstGeom>
        </p:spPr>
      </p:pic>
    </p:spTree>
    <p:extLst>
      <p:ext uri="{BB962C8B-B14F-4D97-AF65-F5344CB8AC3E}">
        <p14:creationId xmlns:p14="http://schemas.microsoft.com/office/powerpoint/2010/main" val="4109571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4294967295"/>
          </p:nvPr>
        </p:nvSpPr>
        <p:spPr>
          <a:xfrm>
            <a:off x="11664950" y="6240463"/>
            <a:ext cx="52705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D6203A-9E82-46D3-826D-BB98CB91E49C}" type="slidenum">
              <a:rPr kumimoji="0" lang="en-US" sz="1050" b="0" i="0" u="none" strike="noStrike" kern="1200" cap="none" spc="0" normalizeH="0" baseline="0" noProof="0" smtClean="0">
                <a:ln>
                  <a:noFill/>
                </a:ln>
                <a:solidFill>
                  <a:srgbClr val="D71C2D"/>
                </a:solidFill>
                <a:effectLst/>
                <a:uLnTx/>
                <a:uFillTx/>
                <a:latin typeface="Vinci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50" b="0" i="0" u="none" strike="noStrike" kern="1200" cap="none" spc="0" normalizeH="0" baseline="0" noProof="0">
              <a:ln>
                <a:noFill/>
              </a:ln>
              <a:solidFill>
                <a:srgbClr val="D71C2D"/>
              </a:solidFill>
              <a:effectLst/>
              <a:uLnTx/>
              <a:uFillTx/>
              <a:latin typeface="Vinci Sans"/>
              <a:ea typeface="+mn-ea"/>
              <a:cs typeface="+mn-cs"/>
            </a:endParaRPr>
          </a:p>
        </p:txBody>
      </p:sp>
      <p:sp>
        <p:nvSpPr>
          <p:cNvPr id="25" name="Titre 1">
            <a:extLst>
              <a:ext uri="{FF2B5EF4-FFF2-40B4-BE49-F238E27FC236}">
                <a16:creationId xmlns:a16="http://schemas.microsoft.com/office/drawing/2014/main" id="{9F459709-EF41-432E-8AD1-FF61C6A992A7}"/>
              </a:ext>
            </a:extLst>
          </p:cNvPr>
          <p:cNvSpPr txBox="1">
            <a:spLocks/>
          </p:cNvSpPr>
          <p:nvPr/>
        </p:nvSpPr>
        <p:spPr>
          <a:xfrm>
            <a:off x="943043" y="485303"/>
            <a:ext cx="8678817" cy="785813"/>
          </a:xfrm>
          <a:prstGeom prst="rect">
            <a:avLst/>
          </a:prstGeom>
        </p:spPr>
        <p:txBody>
          <a:bodyPr>
            <a:normAutofit/>
          </a:bodyPr>
          <a:lstStyle>
            <a:lvl1pPr algn="l" rtl="0" fontAlgn="base">
              <a:spcBef>
                <a:spcPct val="0"/>
              </a:spcBef>
              <a:spcAft>
                <a:spcPct val="0"/>
              </a:spcAft>
              <a:defRPr sz="2400" b="1">
                <a:solidFill>
                  <a:schemeClr val="bg1"/>
                </a:solidFill>
                <a:latin typeface="+mj-lt"/>
                <a:ea typeface="+mj-ea"/>
                <a:cs typeface="+mj-cs"/>
              </a:defRPr>
            </a:lvl1pPr>
            <a:lvl2pPr algn="l" rtl="0" fontAlgn="base">
              <a:spcBef>
                <a:spcPct val="0"/>
              </a:spcBef>
              <a:spcAft>
                <a:spcPct val="0"/>
              </a:spcAft>
              <a:defRPr sz="2400" b="1">
                <a:solidFill>
                  <a:schemeClr val="bg1"/>
                </a:solidFill>
                <a:latin typeface="Arial" charset="0"/>
              </a:defRPr>
            </a:lvl2pPr>
            <a:lvl3pPr algn="l" rtl="0" fontAlgn="base">
              <a:spcBef>
                <a:spcPct val="0"/>
              </a:spcBef>
              <a:spcAft>
                <a:spcPct val="0"/>
              </a:spcAft>
              <a:defRPr sz="2400" b="1">
                <a:solidFill>
                  <a:schemeClr val="bg1"/>
                </a:solidFill>
                <a:latin typeface="Arial" charset="0"/>
              </a:defRPr>
            </a:lvl3pPr>
            <a:lvl4pPr algn="l" rtl="0" fontAlgn="base">
              <a:spcBef>
                <a:spcPct val="0"/>
              </a:spcBef>
              <a:spcAft>
                <a:spcPct val="0"/>
              </a:spcAft>
              <a:defRPr sz="2400" b="1">
                <a:solidFill>
                  <a:schemeClr val="bg1"/>
                </a:solidFill>
                <a:latin typeface="Arial" charset="0"/>
              </a:defRPr>
            </a:lvl4pPr>
            <a:lvl5pPr algn="l" rtl="0" fontAlgn="base">
              <a:spcBef>
                <a:spcPct val="0"/>
              </a:spcBef>
              <a:spcAft>
                <a:spcPct val="0"/>
              </a:spcAft>
              <a:defRPr sz="2400" b="1">
                <a:solidFill>
                  <a:schemeClr val="bg1"/>
                </a:solidFill>
                <a:latin typeface="Arial" charset="0"/>
              </a:defRPr>
            </a:lvl5pPr>
            <a:lvl6pPr marL="457200" algn="l" rtl="0" fontAlgn="base">
              <a:spcBef>
                <a:spcPct val="0"/>
              </a:spcBef>
              <a:spcAft>
                <a:spcPct val="0"/>
              </a:spcAft>
              <a:defRPr sz="2400" b="1">
                <a:solidFill>
                  <a:schemeClr val="bg1"/>
                </a:solidFill>
                <a:latin typeface="Arial" charset="0"/>
              </a:defRPr>
            </a:lvl6pPr>
            <a:lvl7pPr marL="914400" algn="l" rtl="0" fontAlgn="base">
              <a:spcBef>
                <a:spcPct val="0"/>
              </a:spcBef>
              <a:spcAft>
                <a:spcPct val="0"/>
              </a:spcAft>
              <a:defRPr sz="2400" b="1">
                <a:solidFill>
                  <a:schemeClr val="bg1"/>
                </a:solidFill>
                <a:latin typeface="Arial" charset="0"/>
              </a:defRPr>
            </a:lvl7pPr>
            <a:lvl8pPr marL="1371600" algn="l" rtl="0" fontAlgn="base">
              <a:spcBef>
                <a:spcPct val="0"/>
              </a:spcBef>
              <a:spcAft>
                <a:spcPct val="0"/>
              </a:spcAft>
              <a:defRPr sz="2400" b="1">
                <a:solidFill>
                  <a:schemeClr val="bg1"/>
                </a:solidFill>
                <a:latin typeface="Arial" charset="0"/>
              </a:defRPr>
            </a:lvl8pPr>
            <a:lvl9pPr marL="1828800" algn="l" rtl="0" fontAlgn="base">
              <a:spcBef>
                <a:spcPct val="0"/>
              </a:spcBef>
              <a:spcAft>
                <a:spcPct val="0"/>
              </a:spcAft>
              <a:defRPr sz="2400" b="1">
                <a:solidFill>
                  <a:schemeClr val="bg1"/>
                </a:solidFill>
                <a:latin typeface="Arial" charset="0"/>
              </a:defRPr>
            </a:lvl9pPr>
          </a:lstStyle>
          <a:p>
            <a:pPr marL="0" lvl="1">
              <a:lnSpc>
                <a:spcPct val="90000"/>
              </a:lnSpc>
              <a:defRPr/>
            </a:pPr>
            <a:r>
              <a:rPr lang="fr-FR" dirty="0" err="1">
                <a:solidFill>
                  <a:srgbClr val="004489"/>
                </a:solidFill>
                <a:latin typeface="VinciSans" panose="02000000000000000000" pitchFamily="2" charset="0"/>
              </a:rPr>
              <a:t>Lone</a:t>
            </a:r>
            <a:r>
              <a:rPr lang="fr-FR" dirty="0">
                <a:solidFill>
                  <a:srgbClr val="004489"/>
                </a:solidFill>
                <a:latin typeface="VinciSans" panose="02000000000000000000" pitchFamily="2" charset="0"/>
              </a:rPr>
              <a:t> </a:t>
            </a:r>
            <a:r>
              <a:rPr lang="fr-FR" dirty="0" err="1">
                <a:solidFill>
                  <a:srgbClr val="004489"/>
                </a:solidFill>
                <a:latin typeface="VinciSans" panose="02000000000000000000" pitchFamily="2" charset="0"/>
              </a:rPr>
              <a:t>working</a:t>
            </a:r>
            <a:r>
              <a:rPr lang="fr-FR" dirty="0">
                <a:solidFill>
                  <a:srgbClr val="004489"/>
                </a:solidFill>
                <a:latin typeface="VinciSans" panose="02000000000000000000" pitchFamily="2" charset="0"/>
              </a:rPr>
              <a:t> </a:t>
            </a:r>
            <a:r>
              <a:rPr lang="fr-FR" dirty="0" err="1">
                <a:solidFill>
                  <a:srgbClr val="004489"/>
                </a:solidFill>
                <a:latin typeface="VinciSans" panose="02000000000000000000" pitchFamily="2" charset="0"/>
              </a:rPr>
              <a:t>devices</a:t>
            </a:r>
            <a:endParaRPr lang="fr-FR" dirty="0">
              <a:solidFill>
                <a:srgbClr val="004489"/>
              </a:solidFill>
              <a:latin typeface="VinciSans" panose="02000000000000000000" pitchFamily="2" charset="0"/>
            </a:endParaRPr>
          </a:p>
        </p:txBody>
      </p:sp>
      <p:pic>
        <p:nvPicPr>
          <p:cNvPr id="3" name="Image 2">
            <a:extLst>
              <a:ext uri="{FF2B5EF4-FFF2-40B4-BE49-F238E27FC236}">
                <a16:creationId xmlns:a16="http://schemas.microsoft.com/office/drawing/2014/main" id="{64DA048F-E846-4110-A847-0897E916C8C6}"/>
              </a:ext>
            </a:extLst>
          </p:cNvPr>
          <p:cNvPicPr>
            <a:picLocks noChangeAspect="1"/>
          </p:cNvPicPr>
          <p:nvPr/>
        </p:nvPicPr>
        <p:blipFill>
          <a:blip r:embed="rId3"/>
          <a:stretch>
            <a:fillRect/>
          </a:stretch>
        </p:blipFill>
        <p:spPr>
          <a:xfrm>
            <a:off x="7258405" y="3260199"/>
            <a:ext cx="3549026" cy="2265336"/>
          </a:xfrm>
          <a:prstGeom prst="rect">
            <a:avLst/>
          </a:prstGeom>
        </p:spPr>
      </p:pic>
      <p:sp>
        <p:nvSpPr>
          <p:cNvPr id="5" name="Rectangle 4">
            <a:extLst>
              <a:ext uri="{FF2B5EF4-FFF2-40B4-BE49-F238E27FC236}">
                <a16:creationId xmlns:a16="http://schemas.microsoft.com/office/drawing/2014/main" id="{8ABB527D-F5C3-4A2F-B19A-C3ADE655D937}"/>
              </a:ext>
            </a:extLst>
          </p:cNvPr>
          <p:cNvSpPr/>
          <p:nvPr/>
        </p:nvSpPr>
        <p:spPr>
          <a:xfrm>
            <a:off x="1326204" y="5959257"/>
            <a:ext cx="9870332" cy="369332"/>
          </a:xfrm>
          <a:prstGeom prst="rect">
            <a:avLst/>
          </a:prstGeom>
        </p:spPr>
        <p:txBody>
          <a:bodyPr wrap="square">
            <a:spAutoFit/>
          </a:bodyPr>
          <a:lstStyle/>
          <a:p>
            <a:r>
              <a:rPr lang="en-US" dirty="0"/>
              <a:t>Walky-talkies                                   Built-in GPS, a fall detection alert and a dedicated panic alarm.</a:t>
            </a:r>
            <a:endParaRPr lang="fr-FR" dirty="0"/>
          </a:p>
        </p:txBody>
      </p:sp>
      <p:pic>
        <p:nvPicPr>
          <p:cNvPr id="7" name="Image 6">
            <a:extLst>
              <a:ext uri="{FF2B5EF4-FFF2-40B4-BE49-F238E27FC236}">
                <a16:creationId xmlns:a16="http://schemas.microsoft.com/office/drawing/2014/main" id="{63F8B1F3-362F-41B5-9F68-713BA814E1F2}"/>
              </a:ext>
            </a:extLst>
          </p:cNvPr>
          <p:cNvPicPr>
            <a:picLocks noChangeAspect="1"/>
          </p:cNvPicPr>
          <p:nvPr/>
        </p:nvPicPr>
        <p:blipFill>
          <a:blip r:embed="rId4"/>
          <a:stretch>
            <a:fillRect/>
          </a:stretch>
        </p:blipFill>
        <p:spPr>
          <a:xfrm>
            <a:off x="4085514" y="2959354"/>
            <a:ext cx="3038475" cy="2867025"/>
          </a:xfrm>
          <a:prstGeom prst="rect">
            <a:avLst/>
          </a:prstGeom>
        </p:spPr>
      </p:pic>
      <p:sp>
        <p:nvSpPr>
          <p:cNvPr id="8" name="Rectangle 7">
            <a:extLst>
              <a:ext uri="{FF2B5EF4-FFF2-40B4-BE49-F238E27FC236}">
                <a16:creationId xmlns:a16="http://schemas.microsoft.com/office/drawing/2014/main" id="{51F42DC2-BC92-41AE-A1C7-DCACFE66587B}"/>
              </a:ext>
            </a:extLst>
          </p:cNvPr>
          <p:cNvSpPr/>
          <p:nvPr/>
        </p:nvSpPr>
        <p:spPr>
          <a:xfrm>
            <a:off x="197795" y="1206207"/>
            <a:ext cx="9987065" cy="1477328"/>
          </a:xfrm>
          <a:prstGeom prst="rect">
            <a:avLst/>
          </a:prstGeom>
        </p:spPr>
        <p:txBody>
          <a:bodyPr wrap="square">
            <a:spAutoFit/>
          </a:bodyPr>
          <a:lstStyle/>
          <a:p>
            <a:r>
              <a:rPr lang="en-US" dirty="0"/>
              <a:t>Lone worker safety devices have become increasingly popular as a way to monitor lone workers’ safety. These devices have been specifically designed to protect you  from the challenges that come with working alone.</a:t>
            </a:r>
          </a:p>
          <a:p>
            <a:endParaRPr lang="en-US" dirty="0"/>
          </a:p>
          <a:p>
            <a:r>
              <a:rPr lang="en-US" dirty="0"/>
              <a:t>Wide range of products available on the market:</a:t>
            </a:r>
            <a:endParaRPr lang="fr-FR" dirty="0"/>
          </a:p>
        </p:txBody>
      </p:sp>
      <p:pic>
        <p:nvPicPr>
          <p:cNvPr id="9" name="Image 8">
            <a:extLst>
              <a:ext uri="{FF2B5EF4-FFF2-40B4-BE49-F238E27FC236}">
                <a16:creationId xmlns:a16="http://schemas.microsoft.com/office/drawing/2014/main" id="{A17BE0B6-88CB-464C-91BD-EDABFB8C9C52}"/>
              </a:ext>
            </a:extLst>
          </p:cNvPr>
          <p:cNvPicPr>
            <a:picLocks noChangeAspect="1"/>
          </p:cNvPicPr>
          <p:nvPr/>
        </p:nvPicPr>
        <p:blipFill rotWithShape="1">
          <a:blip r:embed="rId5"/>
          <a:srcRect l="16556" t="13662" r="18437" b="18764"/>
          <a:stretch/>
        </p:blipFill>
        <p:spPr>
          <a:xfrm>
            <a:off x="1033538" y="3078453"/>
            <a:ext cx="2354094" cy="2447082"/>
          </a:xfrm>
          <a:prstGeom prst="rect">
            <a:avLst/>
          </a:prstGeom>
        </p:spPr>
      </p:pic>
    </p:spTree>
    <p:extLst>
      <p:ext uri="{BB962C8B-B14F-4D97-AF65-F5344CB8AC3E}">
        <p14:creationId xmlns:p14="http://schemas.microsoft.com/office/powerpoint/2010/main" val="1938656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4294967295"/>
          </p:nvPr>
        </p:nvSpPr>
        <p:spPr>
          <a:xfrm>
            <a:off x="11664950" y="6240463"/>
            <a:ext cx="52705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D6203A-9E82-46D3-826D-BB98CB91E49C}" type="slidenum">
              <a:rPr kumimoji="0" lang="en-US" sz="1050" b="0" i="0" u="none" strike="noStrike" kern="1200" cap="none" spc="0" normalizeH="0" baseline="0" noProof="0" smtClean="0">
                <a:ln>
                  <a:noFill/>
                </a:ln>
                <a:solidFill>
                  <a:srgbClr val="D71C2D"/>
                </a:solidFill>
                <a:effectLst/>
                <a:uLnTx/>
                <a:uFillTx/>
                <a:latin typeface="Vinci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50" b="0" i="0" u="none" strike="noStrike" kern="1200" cap="none" spc="0" normalizeH="0" baseline="0" noProof="0">
              <a:ln>
                <a:noFill/>
              </a:ln>
              <a:solidFill>
                <a:srgbClr val="D71C2D"/>
              </a:solidFill>
              <a:effectLst/>
              <a:uLnTx/>
              <a:uFillTx/>
              <a:latin typeface="Vinci Sans"/>
              <a:ea typeface="+mn-ea"/>
              <a:cs typeface="+mn-cs"/>
            </a:endParaRPr>
          </a:p>
        </p:txBody>
      </p:sp>
      <p:sp>
        <p:nvSpPr>
          <p:cNvPr id="25" name="Titre 1">
            <a:extLst>
              <a:ext uri="{FF2B5EF4-FFF2-40B4-BE49-F238E27FC236}">
                <a16:creationId xmlns:a16="http://schemas.microsoft.com/office/drawing/2014/main" id="{9F459709-EF41-432E-8AD1-FF61C6A992A7}"/>
              </a:ext>
            </a:extLst>
          </p:cNvPr>
          <p:cNvSpPr txBox="1">
            <a:spLocks/>
          </p:cNvSpPr>
          <p:nvPr/>
        </p:nvSpPr>
        <p:spPr>
          <a:xfrm>
            <a:off x="943043" y="485303"/>
            <a:ext cx="8678817" cy="785813"/>
          </a:xfrm>
          <a:prstGeom prst="rect">
            <a:avLst/>
          </a:prstGeom>
        </p:spPr>
        <p:txBody>
          <a:bodyPr>
            <a:normAutofit/>
          </a:bodyPr>
          <a:lstStyle>
            <a:lvl1pPr algn="l" rtl="0" fontAlgn="base">
              <a:spcBef>
                <a:spcPct val="0"/>
              </a:spcBef>
              <a:spcAft>
                <a:spcPct val="0"/>
              </a:spcAft>
              <a:defRPr sz="2400" b="1">
                <a:solidFill>
                  <a:schemeClr val="bg1"/>
                </a:solidFill>
                <a:latin typeface="+mj-lt"/>
                <a:ea typeface="+mj-ea"/>
                <a:cs typeface="+mj-cs"/>
              </a:defRPr>
            </a:lvl1pPr>
            <a:lvl2pPr algn="l" rtl="0" fontAlgn="base">
              <a:spcBef>
                <a:spcPct val="0"/>
              </a:spcBef>
              <a:spcAft>
                <a:spcPct val="0"/>
              </a:spcAft>
              <a:defRPr sz="2400" b="1">
                <a:solidFill>
                  <a:schemeClr val="bg1"/>
                </a:solidFill>
                <a:latin typeface="Arial" charset="0"/>
              </a:defRPr>
            </a:lvl2pPr>
            <a:lvl3pPr algn="l" rtl="0" fontAlgn="base">
              <a:spcBef>
                <a:spcPct val="0"/>
              </a:spcBef>
              <a:spcAft>
                <a:spcPct val="0"/>
              </a:spcAft>
              <a:defRPr sz="2400" b="1">
                <a:solidFill>
                  <a:schemeClr val="bg1"/>
                </a:solidFill>
                <a:latin typeface="Arial" charset="0"/>
              </a:defRPr>
            </a:lvl3pPr>
            <a:lvl4pPr algn="l" rtl="0" fontAlgn="base">
              <a:spcBef>
                <a:spcPct val="0"/>
              </a:spcBef>
              <a:spcAft>
                <a:spcPct val="0"/>
              </a:spcAft>
              <a:defRPr sz="2400" b="1">
                <a:solidFill>
                  <a:schemeClr val="bg1"/>
                </a:solidFill>
                <a:latin typeface="Arial" charset="0"/>
              </a:defRPr>
            </a:lvl4pPr>
            <a:lvl5pPr algn="l" rtl="0" fontAlgn="base">
              <a:spcBef>
                <a:spcPct val="0"/>
              </a:spcBef>
              <a:spcAft>
                <a:spcPct val="0"/>
              </a:spcAft>
              <a:defRPr sz="2400" b="1">
                <a:solidFill>
                  <a:schemeClr val="bg1"/>
                </a:solidFill>
                <a:latin typeface="Arial" charset="0"/>
              </a:defRPr>
            </a:lvl5pPr>
            <a:lvl6pPr marL="457200" algn="l" rtl="0" fontAlgn="base">
              <a:spcBef>
                <a:spcPct val="0"/>
              </a:spcBef>
              <a:spcAft>
                <a:spcPct val="0"/>
              </a:spcAft>
              <a:defRPr sz="2400" b="1">
                <a:solidFill>
                  <a:schemeClr val="bg1"/>
                </a:solidFill>
                <a:latin typeface="Arial" charset="0"/>
              </a:defRPr>
            </a:lvl6pPr>
            <a:lvl7pPr marL="914400" algn="l" rtl="0" fontAlgn="base">
              <a:spcBef>
                <a:spcPct val="0"/>
              </a:spcBef>
              <a:spcAft>
                <a:spcPct val="0"/>
              </a:spcAft>
              <a:defRPr sz="2400" b="1">
                <a:solidFill>
                  <a:schemeClr val="bg1"/>
                </a:solidFill>
                <a:latin typeface="Arial" charset="0"/>
              </a:defRPr>
            </a:lvl7pPr>
            <a:lvl8pPr marL="1371600" algn="l" rtl="0" fontAlgn="base">
              <a:spcBef>
                <a:spcPct val="0"/>
              </a:spcBef>
              <a:spcAft>
                <a:spcPct val="0"/>
              </a:spcAft>
              <a:defRPr sz="2400" b="1">
                <a:solidFill>
                  <a:schemeClr val="bg1"/>
                </a:solidFill>
                <a:latin typeface="Arial" charset="0"/>
              </a:defRPr>
            </a:lvl8pPr>
            <a:lvl9pPr marL="1828800" algn="l" rtl="0" fontAlgn="base">
              <a:spcBef>
                <a:spcPct val="0"/>
              </a:spcBef>
              <a:spcAft>
                <a:spcPct val="0"/>
              </a:spcAft>
              <a:defRPr sz="2400" b="1">
                <a:solidFill>
                  <a:schemeClr val="bg1"/>
                </a:solidFill>
                <a:latin typeface="Arial" charset="0"/>
              </a:defRPr>
            </a:lvl9pPr>
          </a:lstStyle>
          <a:p>
            <a:pPr marL="0" lvl="1">
              <a:lnSpc>
                <a:spcPct val="90000"/>
              </a:lnSpc>
              <a:defRPr/>
            </a:pPr>
            <a:r>
              <a:rPr lang="fr-FR" dirty="0" err="1">
                <a:solidFill>
                  <a:srgbClr val="004489"/>
                </a:solidFill>
                <a:latin typeface="VinciSans" panose="02000000000000000000" pitchFamily="2" charset="0"/>
              </a:rPr>
              <a:t>Lone</a:t>
            </a:r>
            <a:r>
              <a:rPr lang="fr-FR" dirty="0">
                <a:solidFill>
                  <a:srgbClr val="004489"/>
                </a:solidFill>
                <a:latin typeface="VinciSans" panose="02000000000000000000" pitchFamily="2" charset="0"/>
              </a:rPr>
              <a:t> </a:t>
            </a:r>
            <a:r>
              <a:rPr lang="fr-FR" dirty="0" err="1">
                <a:solidFill>
                  <a:srgbClr val="004489"/>
                </a:solidFill>
                <a:latin typeface="VinciSans" panose="02000000000000000000" pitchFamily="2" charset="0"/>
              </a:rPr>
              <a:t>Working</a:t>
            </a:r>
            <a:r>
              <a:rPr lang="fr-FR" dirty="0">
                <a:solidFill>
                  <a:srgbClr val="004489"/>
                </a:solidFill>
                <a:latin typeface="VinciSans" panose="02000000000000000000" pitchFamily="2" charset="0"/>
              </a:rPr>
              <a:t> - </a:t>
            </a:r>
            <a:r>
              <a:rPr lang="fr-FR" dirty="0" err="1">
                <a:solidFill>
                  <a:srgbClr val="004489"/>
                </a:solidFill>
                <a:latin typeface="VinciSans" panose="02000000000000000000" pitchFamily="2" charset="0"/>
              </a:rPr>
              <a:t>resources</a:t>
            </a:r>
            <a:r>
              <a:rPr lang="fr-FR" dirty="0">
                <a:solidFill>
                  <a:srgbClr val="004489"/>
                </a:solidFill>
                <a:latin typeface="VinciSans" panose="02000000000000000000" pitchFamily="2" charset="0"/>
              </a:rPr>
              <a:t> at </a:t>
            </a:r>
            <a:r>
              <a:rPr lang="fr-FR" dirty="0" err="1">
                <a:solidFill>
                  <a:srgbClr val="004489"/>
                </a:solidFill>
                <a:latin typeface="VinciSans" panose="02000000000000000000" pitchFamily="2" charset="0"/>
              </a:rPr>
              <a:t>your</a:t>
            </a:r>
            <a:r>
              <a:rPr lang="fr-FR" dirty="0">
                <a:solidFill>
                  <a:srgbClr val="004489"/>
                </a:solidFill>
                <a:latin typeface="VinciSans" panose="02000000000000000000" pitchFamily="2" charset="0"/>
              </a:rPr>
              <a:t> </a:t>
            </a:r>
            <a:r>
              <a:rPr lang="fr-FR" dirty="0" err="1">
                <a:solidFill>
                  <a:srgbClr val="004489"/>
                </a:solidFill>
                <a:latin typeface="VinciSans" panose="02000000000000000000" pitchFamily="2" charset="0"/>
              </a:rPr>
              <a:t>disposal</a:t>
            </a:r>
            <a:endParaRPr lang="fr-FR" dirty="0">
              <a:solidFill>
                <a:srgbClr val="004489"/>
              </a:solidFill>
              <a:latin typeface="VinciSans" panose="02000000000000000000" pitchFamily="2" charset="0"/>
            </a:endParaRPr>
          </a:p>
        </p:txBody>
      </p:sp>
      <p:sp>
        <p:nvSpPr>
          <p:cNvPr id="26" name="ZoneTexte 25">
            <a:extLst>
              <a:ext uri="{FF2B5EF4-FFF2-40B4-BE49-F238E27FC236}">
                <a16:creationId xmlns:a16="http://schemas.microsoft.com/office/drawing/2014/main" id="{A6DD7CE5-B115-4A5E-8C1D-B28E65A6CA28}"/>
              </a:ext>
            </a:extLst>
          </p:cNvPr>
          <p:cNvSpPr txBox="1"/>
          <p:nvPr/>
        </p:nvSpPr>
        <p:spPr>
          <a:xfrm>
            <a:off x="118557" y="1271116"/>
            <a:ext cx="10105214" cy="2769989"/>
          </a:xfrm>
          <a:prstGeom prst="rect">
            <a:avLst/>
          </a:prstGeom>
          <a:noFill/>
        </p:spPr>
        <p:txBody>
          <a:bodyPr wrap="square" rtlCol="0">
            <a:spAutoFit/>
          </a:bodyPr>
          <a:lstStyle/>
          <a:p>
            <a:pPr marL="285750" indent="-285750">
              <a:buFont typeface="Wingdings" panose="05000000000000000000" pitchFamily="2" charset="2"/>
              <a:buChar char="q"/>
            </a:pPr>
            <a:endParaRPr lang="fr-FR" dirty="0">
              <a:latin typeface="Calibri" panose="020F0502020204030204" pitchFamily="34" charset="0"/>
            </a:endParaRPr>
          </a:p>
          <a:p>
            <a:pPr marL="285750" indent="-285750">
              <a:buFont typeface="Wingdings" panose="05000000000000000000" pitchFamily="2" charset="2"/>
              <a:buChar char="q"/>
            </a:pPr>
            <a:endParaRPr lang="fr-FR" dirty="0">
              <a:latin typeface="Calibri" panose="020F0502020204030204" pitchFamily="34" charset="0"/>
            </a:endParaRPr>
          </a:p>
          <a:p>
            <a:pPr marL="342900" indent="-342900">
              <a:buFont typeface="Wingdings" panose="05000000000000000000" pitchFamily="2" charset="2"/>
              <a:buChar char="§"/>
            </a:pPr>
            <a:r>
              <a:rPr lang="en-US" sz="2000" b="1" dirty="0"/>
              <a:t>Protecting lone workers: How to manage the risks of working alone </a:t>
            </a:r>
            <a:r>
              <a:rPr lang="en-US" sz="2000" dirty="0"/>
              <a:t>(Health &amp; Safety Executive, UK – English only)</a:t>
            </a:r>
          </a:p>
          <a:p>
            <a:pPr marL="342900" indent="-342900">
              <a:buFont typeface="Wingdings" panose="05000000000000000000" pitchFamily="2" charset="2"/>
              <a:buChar char="§"/>
            </a:pPr>
            <a:endParaRPr lang="fr-FR" sz="2000" dirty="0">
              <a:latin typeface="Calibri" panose="020F0502020204030204" pitchFamily="34" charset="0"/>
            </a:endParaRPr>
          </a:p>
          <a:p>
            <a:endParaRPr lang="fr-FR" sz="2000" dirty="0">
              <a:latin typeface="Calibri" panose="020F0502020204030204" pitchFamily="34" charset="0"/>
            </a:endParaRPr>
          </a:p>
          <a:p>
            <a:endParaRPr lang="fr-FR" sz="2000" dirty="0">
              <a:latin typeface="Calibri" panose="020F0502020204030204" pitchFamily="34" charset="0"/>
            </a:endParaRPr>
          </a:p>
          <a:p>
            <a:pPr marL="342900" indent="-342900">
              <a:buFont typeface="Wingdings" panose="05000000000000000000" pitchFamily="2" charset="2"/>
              <a:buChar char="§"/>
            </a:pPr>
            <a:endParaRPr lang="fr-FR" sz="2000" dirty="0">
              <a:latin typeface="Calibri" panose="020F0502020204030204" pitchFamily="34" charset="0"/>
            </a:endParaRPr>
          </a:p>
          <a:p>
            <a:endParaRPr lang="fr-FR" dirty="0">
              <a:latin typeface="Calibri" panose="020F0502020204030204" pitchFamily="34" charset="0"/>
            </a:endParaRPr>
          </a:p>
        </p:txBody>
      </p:sp>
    </p:spTree>
    <p:extLst>
      <p:ext uri="{BB962C8B-B14F-4D97-AF65-F5344CB8AC3E}">
        <p14:creationId xmlns:p14="http://schemas.microsoft.com/office/powerpoint/2010/main" val="39855201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ersonnalisé 1">
      <a:majorFont>
        <a:latin typeface="Vinci Sans Extra Light"/>
        <a:ea typeface=""/>
        <a:cs typeface=""/>
      </a:majorFont>
      <a:minorFont>
        <a:latin typeface="Vinci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4414</TotalTime>
  <Words>259</Words>
  <Application>Microsoft Office PowerPoint</Application>
  <PresentationFormat>Grand écran</PresentationFormat>
  <Paragraphs>47</Paragraphs>
  <Slides>5</Slides>
  <Notes>5</Notes>
  <HiddenSlides>0</HiddenSlides>
  <MMClips>0</MMClips>
  <ScaleCrop>false</ScaleCrop>
  <HeadingPairs>
    <vt:vector size="6" baseType="variant">
      <vt:variant>
        <vt:lpstr>Polices utilisées</vt:lpstr>
      </vt:variant>
      <vt:variant>
        <vt:i4>10</vt:i4>
      </vt:variant>
      <vt:variant>
        <vt:lpstr>Thème</vt:lpstr>
      </vt:variant>
      <vt:variant>
        <vt:i4>2</vt:i4>
      </vt:variant>
      <vt:variant>
        <vt:lpstr>Titres des diapositives</vt:lpstr>
      </vt:variant>
      <vt:variant>
        <vt:i4>5</vt:i4>
      </vt:variant>
    </vt:vector>
  </HeadingPairs>
  <TitlesOfParts>
    <vt:vector size="17" baseType="lpstr">
      <vt:lpstr>Wingdings</vt:lpstr>
      <vt:lpstr>VinciSans</vt:lpstr>
      <vt:lpstr>Calibri Light</vt:lpstr>
      <vt:lpstr>Calibri</vt:lpstr>
      <vt:lpstr>Vinci Sans Extra Light</vt:lpstr>
      <vt:lpstr>Arial</vt:lpstr>
      <vt:lpstr>Vinci Sans Medium</vt:lpstr>
      <vt:lpstr>Vinci Sans</vt:lpstr>
      <vt:lpstr>Vinci Sans Black</vt:lpstr>
      <vt:lpstr>Vinci Sans Light</vt:lpstr>
      <vt:lpstr>Office Theme</vt:lpstr>
      <vt:lpstr>Conception personnalisée</vt:lpstr>
      <vt:lpstr>Présentation PowerPoint</vt:lpstr>
      <vt:lpstr>Présentation PowerPoint</vt:lpstr>
      <vt:lpstr>LONE but NOT ALONE: stay prepared! </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ALESSI Lorenzo</dc:creator>
  <cp:lastModifiedBy>ALESSI Lorenzo</cp:lastModifiedBy>
  <cp:revision>171</cp:revision>
  <cp:lastPrinted>2020-08-24T05:53:21Z</cp:lastPrinted>
  <dcterms:created xsi:type="dcterms:W3CDTF">2020-01-10T10:11:38Z</dcterms:created>
  <dcterms:modified xsi:type="dcterms:W3CDTF">2021-03-15T12:16:59Z</dcterms:modified>
</cp:coreProperties>
</file>