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9" r:id="rId2"/>
  </p:sldMasterIdLst>
  <p:notesMasterIdLst>
    <p:notesMasterId r:id="rId7"/>
  </p:notesMasterIdLst>
  <p:handoutMasterIdLst>
    <p:handoutMasterId r:id="rId8"/>
  </p:handoutMasterIdLst>
  <p:sldIdLst>
    <p:sldId id="1138" r:id="rId3"/>
    <p:sldId id="1104" r:id="rId4"/>
    <p:sldId id="1148" r:id="rId5"/>
    <p:sldId id="1149" r:id="rId6"/>
  </p:sldIdLst>
  <p:sldSz cx="12192000" cy="6858000"/>
  <p:notesSz cx="6811963" cy="9942513"/>
  <p:embeddedFontLst>
    <p:embeddedFont>
      <p:font typeface="Calibri" panose="020F0502020204030204" pitchFamily="34" charset="0"/>
      <p:regular r:id="rId9"/>
      <p:bold r:id="rId9"/>
      <p:italic r:id="rId9"/>
      <p:boldItalic r:id="rId9"/>
    </p:embeddedFont>
    <p:embeddedFont>
      <p:font typeface="Calibri Light" panose="020F0302020204030204" pitchFamily="34" charset="0"/>
      <p:regular r:id="rId9"/>
      <p:italic r:id="rId9"/>
    </p:embeddedFont>
    <p:embeddedFont>
      <p:font typeface="Vinci Sans" panose="02000000000000000000" pitchFamily="2" charset="0"/>
      <p:regular r:id="rId9"/>
      <p:bold r:id="rId9"/>
      <p:italic r:id="rId9"/>
      <p:boldItalic r:id="rId9"/>
    </p:embeddedFont>
    <p:embeddedFont>
      <p:font typeface="Vinci Sans Black" panose="02000000000000000000" pitchFamily="2" charset="0"/>
      <p:bold r:id="rId9"/>
    </p:embeddedFont>
    <p:embeddedFont>
      <p:font typeface="Vinci Sans Extra Light" panose="02000000000000000000" pitchFamily="2" charset="0"/>
      <p:regular r:id="rId9"/>
    </p:embeddedFont>
    <p:embeddedFont>
      <p:font typeface="Vinci Sans Light" panose="02000000000000000000" pitchFamily="2" charset="0"/>
      <p:regular r:id="rId9"/>
      <p:italic r:id="rId9"/>
    </p:embeddedFont>
    <p:embeddedFont>
      <p:font typeface="Vinci Sans Medium" panose="02000000000000000000" pitchFamily="2" charset="0"/>
      <p:regular r:id="rId9"/>
    </p:embeddedFont>
    <p:embeddedFont>
      <p:font typeface="VinciSans" panose="02000000000000000000" pitchFamily="2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489"/>
    <a:srgbClr val="D71C2D"/>
    <a:srgbClr val="489CCF"/>
    <a:srgbClr val="6C92B8"/>
    <a:srgbClr val="00599B"/>
    <a:srgbClr val="117DB8"/>
    <a:srgbClr val="00487E"/>
    <a:srgbClr val="0024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6259" autoAdjust="0"/>
  </p:normalViewPr>
  <p:slideViewPr>
    <p:cSldViewPr snapToGrid="0">
      <p:cViewPr varScale="1">
        <p:scale>
          <a:sx n="98" d="100"/>
          <a:sy n="98" d="100"/>
        </p:scale>
        <p:origin x="10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font" Target="NUL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 Lorenzo" userId="1ccfa87e-9b04-4c33-8185-ca8f0642b5ea" providerId="ADAL" clId="{8BC143AB-F882-4242-BF72-990E12499883}"/>
    <pc:docChg chg="custSel addSld delSld modSld sldOrd">
      <pc:chgData name="ALESSI Lorenzo" userId="1ccfa87e-9b04-4c33-8185-ca8f0642b5ea" providerId="ADAL" clId="{8BC143AB-F882-4242-BF72-990E12499883}" dt="2021-05-28T10:22:17.321" v="1739" actId="1076"/>
      <pc:docMkLst>
        <pc:docMk/>
      </pc:docMkLst>
      <pc:sldChg chg="addSp delSp modSp mod">
        <pc:chgData name="ALESSI Lorenzo" userId="1ccfa87e-9b04-4c33-8185-ca8f0642b5ea" providerId="ADAL" clId="{8BC143AB-F882-4242-BF72-990E12499883}" dt="2021-05-28T10:21:46.505" v="1734" actId="20577"/>
        <pc:sldMkLst>
          <pc:docMk/>
          <pc:sldMk cId="2956485318" sldId="1104"/>
        </pc:sldMkLst>
        <pc:spChg chg="add mod">
          <ac:chgData name="ALESSI Lorenzo" userId="1ccfa87e-9b04-4c33-8185-ca8f0642b5ea" providerId="ADAL" clId="{8BC143AB-F882-4242-BF72-990E12499883}" dt="2021-05-28T10:01:39.595" v="1113" actId="207"/>
          <ac:spMkLst>
            <pc:docMk/>
            <pc:sldMk cId="2956485318" sldId="1104"/>
            <ac:spMk id="2" creationId="{18937BC5-C584-465A-8AE4-656A95DE8C5D}"/>
          </ac:spMkLst>
        </pc:spChg>
        <pc:spChg chg="del mod">
          <ac:chgData name="ALESSI Lorenzo" userId="1ccfa87e-9b04-4c33-8185-ca8f0642b5ea" providerId="ADAL" clId="{8BC143AB-F882-4242-BF72-990E12499883}" dt="2021-05-27T17:33:48.517" v="103"/>
          <ac:spMkLst>
            <pc:docMk/>
            <pc:sldMk cId="2956485318" sldId="1104"/>
            <ac:spMk id="5" creationId="{D12C7C40-3BC6-4E27-A2C8-A89D011072F2}"/>
          </ac:spMkLst>
        </pc:spChg>
        <pc:spChg chg="mod">
          <ac:chgData name="ALESSI Lorenzo" userId="1ccfa87e-9b04-4c33-8185-ca8f0642b5ea" providerId="ADAL" clId="{8BC143AB-F882-4242-BF72-990E12499883}" dt="2021-05-28T10:21:30.521" v="1733" actId="14100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8BC143AB-F882-4242-BF72-990E12499883}" dt="2021-05-28T10:21:46.505" v="1734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8BC143AB-F882-4242-BF72-990E12499883}" dt="2021-05-28T09:37:53.791" v="421" actId="14100"/>
          <ac:spMkLst>
            <pc:docMk/>
            <pc:sldMk cId="2956485318" sldId="1104"/>
            <ac:spMk id="13" creationId="{AAC0A2CE-18E0-6B4B-8D9B-40242CD52B78}"/>
          </ac:spMkLst>
        </pc:spChg>
        <pc:picChg chg="add mod modCrop">
          <ac:chgData name="ALESSI Lorenzo" userId="1ccfa87e-9b04-4c33-8185-ca8f0642b5ea" providerId="ADAL" clId="{8BC143AB-F882-4242-BF72-990E12499883}" dt="2021-05-28T10:00:29.321" v="1098" actId="1076"/>
          <ac:picMkLst>
            <pc:docMk/>
            <pc:sldMk cId="2956485318" sldId="1104"/>
            <ac:picMk id="3" creationId="{0674F098-8E32-46DF-8B28-488BAB9B1868}"/>
          </ac:picMkLst>
        </pc:picChg>
        <pc:picChg chg="del mod">
          <ac:chgData name="ALESSI Lorenzo" userId="1ccfa87e-9b04-4c33-8185-ca8f0642b5ea" providerId="ADAL" clId="{8BC143AB-F882-4242-BF72-990E12499883}" dt="2021-05-27T17:33:48.513" v="101" actId="478"/>
          <ac:picMkLst>
            <pc:docMk/>
            <pc:sldMk cId="2956485318" sldId="1104"/>
            <ac:picMk id="4" creationId="{6BED77DE-E73D-4F0B-A000-CAB99B899BA1}"/>
          </ac:picMkLst>
        </pc:picChg>
        <pc:picChg chg="add mod">
          <ac:chgData name="ALESSI Lorenzo" userId="1ccfa87e-9b04-4c33-8185-ca8f0642b5ea" providerId="ADAL" clId="{8BC143AB-F882-4242-BF72-990E12499883}" dt="2021-05-28T10:00:22.464" v="1096"/>
          <ac:picMkLst>
            <pc:docMk/>
            <pc:sldMk cId="2956485318" sldId="1104"/>
            <ac:picMk id="9" creationId="{45D88C93-E4B8-46B3-A413-866D766ABFE3}"/>
          </ac:picMkLst>
        </pc:picChg>
        <pc:picChg chg="mod">
          <ac:chgData name="ALESSI Lorenzo" userId="1ccfa87e-9b04-4c33-8185-ca8f0642b5ea" providerId="ADAL" clId="{8BC143AB-F882-4242-BF72-990E12499883}" dt="2021-05-28T09:37:32.735" v="415" actId="1076"/>
          <ac:picMkLst>
            <pc:docMk/>
            <pc:sldMk cId="2956485318" sldId="1104"/>
            <ac:picMk id="21" creationId="{94CA58FD-087B-A44A-82DF-E7F1DAA2AEFD}"/>
          </ac:picMkLst>
        </pc:picChg>
      </pc:sldChg>
      <pc:sldChg chg="addSp delSp modSp mod">
        <pc:chgData name="ALESSI Lorenzo" userId="1ccfa87e-9b04-4c33-8185-ca8f0642b5ea" providerId="ADAL" clId="{8BC143AB-F882-4242-BF72-990E12499883}" dt="2021-05-28T10:22:17.321" v="1739" actId="1076"/>
        <pc:sldMkLst>
          <pc:docMk/>
          <pc:sldMk cId="4109571076" sldId="1137"/>
        </pc:sldMkLst>
        <pc:spChg chg="mod">
          <ac:chgData name="ALESSI Lorenzo" userId="1ccfa87e-9b04-4c33-8185-ca8f0642b5ea" providerId="ADAL" clId="{8BC143AB-F882-4242-BF72-990E12499883}" dt="2021-05-28T10:22:17.321" v="1739" actId="1076"/>
          <ac:spMkLst>
            <pc:docMk/>
            <pc:sldMk cId="4109571076" sldId="1137"/>
            <ac:spMk id="5" creationId="{1E8F142F-BD30-4B6D-A7FF-1D3329B67A0D}"/>
          </ac:spMkLst>
        </pc:spChg>
        <pc:spChg chg="mod">
          <ac:chgData name="ALESSI Lorenzo" userId="1ccfa87e-9b04-4c33-8185-ca8f0642b5ea" providerId="ADAL" clId="{8BC143AB-F882-4242-BF72-990E12499883}" dt="2021-05-28T10:10:39.385" v="1338" actId="20577"/>
          <ac:spMkLst>
            <pc:docMk/>
            <pc:sldMk cId="4109571076" sldId="1137"/>
            <ac:spMk id="12" creationId="{171796E7-2091-4E73-8BF6-64B21EDFD22C}"/>
          </ac:spMkLst>
        </pc:spChg>
        <pc:spChg chg="del">
          <ac:chgData name="ALESSI Lorenzo" userId="1ccfa87e-9b04-4c33-8185-ca8f0642b5ea" providerId="ADAL" clId="{8BC143AB-F882-4242-BF72-990E12499883}" dt="2021-05-28T09:38:16.534" v="437" actId="478"/>
          <ac:spMkLst>
            <pc:docMk/>
            <pc:sldMk cId="4109571076" sldId="1137"/>
            <ac:spMk id="14" creationId="{18CED85B-6C78-4563-AE4F-CEED3A9E4A3E}"/>
          </ac:spMkLst>
        </pc:spChg>
        <pc:spChg chg="del">
          <ac:chgData name="ALESSI Lorenzo" userId="1ccfa87e-9b04-4c33-8185-ca8f0642b5ea" providerId="ADAL" clId="{8BC143AB-F882-4242-BF72-990E12499883}" dt="2021-05-28T09:38:19.867" v="440" actId="478"/>
          <ac:spMkLst>
            <pc:docMk/>
            <pc:sldMk cId="4109571076" sldId="1137"/>
            <ac:spMk id="16" creationId="{5D7F797C-4E01-4AC9-872C-24B552EA1E9A}"/>
          </ac:spMkLst>
        </pc:spChg>
        <pc:spChg chg="del">
          <ac:chgData name="ALESSI Lorenzo" userId="1ccfa87e-9b04-4c33-8185-ca8f0642b5ea" providerId="ADAL" clId="{8BC143AB-F882-4242-BF72-990E12499883}" dt="2021-05-28T09:38:23.587" v="444" actId="478"/>
          <ac:spMkLst>
            <pc:docMk/>
            <pc:sldMk cId="4109571076" sldId="1137"/>
            <ac:spMk id="19" creationId="{2E8A18E6-44A8-4293-9E72-1E4EBB0D471A}"/>
          </ac:spMkLst>
        </pc:spChg>
        <pc:spChg chg="del">
          <ac:chgData name="ALESSI Lorenzo" userId="1ccfa87e-9b04-4c33-8185-ca8f0642b5ea" providerId="ADAL" clId="{8BC143AB-F882-4242-BF72-990E12499883}" dt="2021-05-28T09:38:22.828" v="443" actId="478"/>
          <ac:spMkLst>
            <pc:docMk/>
            <pc:sldMk cId="4109571076" sldId="1137"/>
            <ac:spMk id="20" creationId="{B25BB473-79EC-457B-811D-5B84133253DD}"/>
          </ac:spMkLst>
        </pc:spChg>
        <pc:spChg chg="del">
          <ac:chgData name="ALESSI Lorenzo" userId="1ccfa87e-9b04-4c33-8185-ca8f0642b5ea" providerId="ADAL" clId="{8BC143AB-F882-4242-BF72-990E12499883}" dt="2021-05-28T09:38:18.643" v="439" actId="478"/>
          <ac:spMkLst>
            <pc:docMk/>
            <pc:sldMk cId="4109571076" sldId="1137"/>
            <ac:spMk id="21" creationId="{5FB99FA1-4427-4227-AF10-9B12D04C99AE}"/>
          </ac:spMkLst>
        </pc:spChg>
        <pc:spChg chg="del">
          <ac:chgData name="ALESSI Lorenzo" userId="1ccfa87e-9b04-4c33-8185-ca8f0642b5ea" providerId="ADAL" clId="{8BC143AB-F882-4242-BF72-990E12499883}" dt="2021-05-28T09:38:26.706" v="447" actId="478"/>
          <ac:spMkLst>
            <pc:docMk/>
            <pc:sldMk cId="4109571076" sldId="1137"/>
            <ac:spMk id="22" creationId="{1EDA2CCE-ACE7-49B4-9094-87B0B56AA175}"/>
          </ac:spMkLst>
        </pc:spChg>
        <pc:spChg chg="del">
          <ac:chgData name="ALESSI Lorenzo" userId="1ccfa87e-9b04-4c33-8185-ca8f0642b5ea" providerId="ADAL" clId="{8BC143AB-F882-4242-BF72-990E12499883}" dt="2021-05-28T09:38:21.422" v="441" actId="478"/>
          <ac:spMkLst>
            <pc:docMk/>
            <pc:sldMk cId="4109571076" sldId="1137"/>
            <ac:spMk id="24" creationId="{55073F03-C9E8-4D7A-A141-61DD3E521410}"/>
          </ac:spMkLst>
        </pc:spChg>
        <pc:picChg chg="add mod modCrop">
          <ac:chgData name="ALESSI Lorenzo" userId="1ccfa87e-9b04-4c33-8185-ca8f0642b5ea" providerId="ADAL" clId="{8BC143AB-F882-4242-BF72-990E12499883}" dt="2021-05-28T10:05:57.377" v="1159" actId="1076"/>
          <ac:picMkLst>
            <pc:docMk/>
            <pc:sldMk cId="4109571076" sldId="1137"/>
            <ac:picMk id="2" creationId="{2424EFD1-4EDD-47EC-9C40-BB9960782C8B}"/>
          </ac:picMkLst>
        </pc:picChg>
        <pc:picChg chg="add mod modCrop">
          <ac:chgData name="ALESSI Lorenzo" userId="1ccfa87e-9b04-4c33-8185-ca8f0642b5ea" providerId="ADAL" clId="{8BC143AB-F882-4242-BF72-990E12499883}" dt="2021-05-28T10:05:39.826" v="1155" actId="1076"/>
          <ac:picMkLst>
            <pc:docMk/>
            <pc:sldMk cId="4109571076" sldId="1137"/>
            <ac:picMk id="3" creationId="{D92372E3-74C1-4347-BFB2-A26679CB603F}"/>
          </ac:picMkLst>
        </pc:picChg>
        <pc:picChg chg="add mod modCrop">
          <ac:chgData name="ALESSI Lorenzo" userId="1ccfa87e-9b04-4c33-8185-ca8f0642b5ea" providerId="ADAL" clId="{8BC143AB-F882-4242-BF72-990E12499883}" dt="2021-05-28T10:05:41.509" v="1156" actId="1076"/>
          <ac:picMkLst>
            <pc:docMk/>
            <pc:sldMk cId="4109571076" sldId="1137"/>
            <ac:picMk id="4" creationId="{FE126263-7CDF-4B78-BA31-0BB08F51767F}"/>
          </ac:picMkLst>
        </pc:picChg>
        <pc:picChg chg="del">
          <ac:chgData name="ALESSI Lorenzo" userId="1ccfa87e-9b04-4c33-8185-ca8f0642b5ea" providerId="ADAL" clId="{8BC143AB-F882-4242-BF72-990E12499883}" dt="2021-05-28T09:38:17.443" v="438" actId="478"/>
          <ac:picMkLst>
            <pc:docMk/>
            <pc:sldMk cId="4109571076" sldId="1137"/>
            <ac:picMk id="15" creationId="{E2AECC9D-31D7-49F2-8614-007487F46CD9}"/>
          </ac:picMkLst>
        </pc:picChg>
        <pc:picChg chg="del">
          <ac:chgData name="ALESSI Lorenzo" userId="1ccfa87e-9b04-4c33-8185-ca8f0642b5ea" providerId="ADAL" clId="{8BC143AB-F882-4242-BF72-990E12499883}" dt="2021-05-28T09:38:24.622" v="445" actId="478"/>
          <ac:picMkLst>
            <pc:docMk/>
            <pc:sldMk cId="4109571076" sldId="1137"/>
            <ac:picMk id="17" creationId="{89DC60C6-244E-4ACB-B700-B97FDBDEF64A}"/>
          </ac:picMkLst>
        </pc:picChg>
        <pc:picChg chg="del">
          <ac:chgData name="ALESSI Lorenzo" userId="1ccfa87e-9b04-4c33-8185-ca8f0642b5ea" providerId="ADAL" clId="{8BC143AB-F882-4242-BF72-990E12499883}" dt="2021-05-28T09:38:21.981" v="442" actId="478"/>
          <ac:picMkLst>
            <pc:docMk/>
            <pc:sldMk cId="4109571076" sldId="1137"/>
            <ac:picMk id="18" creationId="{1237584B-6AC5-48A1-B1DE-D0D50D7B9191}"/>
          </ac:picMkLst>
        </pc:picChg>
        <pc:picChg chg="del">
          <ac:chgData name="ALESSI Lorenzo" userId="1ccfa87e-9b04-4c33-8185-ca8f0642b5ea" providerId="ADAL" clId="{8BC143AB-F882-4242-BF72-990E12499883}" dt="2021-05-28T09:38:25.335" v="446" actId="478"/>
          <ac:picMkLst>
            <pc:docMk/>
            <pc:sldMk cId="4109571076" sldId="1137"/>
            <ac:picMk id="23" creationId="{6D16505A-DAC7-4ED4-B0BE-7F95CC4E4977}"/>
          </ac:picMkLst>
        </pc:picChg>
      </pc:sldChg>
      <pc:sldChg chg="modSp mod">
        <pc:chgData name="ALESSI Lorenzo" userId="1ccfa87e-9b04-4c33-8185-ca8f0642b5ea" providerId="ADAL" clId="{8BC143AB-F882-4242-BF72-990E12499883}" dt="2021-05-28T10:21:18.801" v="1731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8BC143AB-F882-4242-BF72-990E12499883}" dt="2021-05-28T10:21:18.801" v="1731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 modAnim">
        <pc:chgData name="ALESSI Lorenzo" userId="1ccfa87e-9b04-4c33-8185-ca8f0642b5ea" providerId="ADAL" clId="{8BC143AB-F882-4242-BF72-990E12499883}" dt="2021-05-28T10:22:13.848" v="1738" actId="255"/>
        <pc:sldMkLst>
          <pc:docMk/>
          <pc:sldMk cId="42823487" sldId="1139"/>
        </pc:sldMkLst>
        <pc:spChg chg="add mod">
          <ac:chgData name="ALESSI Lorenzo" userId="1ccfa87e-9b04-4c33-8185-ca8f0642b5ea" providerId="ADAL" clId="{8BC143AB-F882-4242-BF72-990E12499883}" dt="2021-05-28T10:22:13.848" v="1738" actId="255"/>
          <ac:spMkLst>
            <pc:docMk/>
            <pc:sldMk cId="42823487" sldId="1139"/>
            <ac:spMk id="5" creationId="{F95EFFF8-FF96-42FC-BF4E-7FCD6946C803}"/>
          </ac:spMkLst>
        </pc:spChg>
        <pc:spChg chg="del mod">
          <ac:chgData name="ALESSI Lorenzo" userId="1ccfa87e-9b04-4c33-8185-ca8f0642b5ea" providerId="ADAL" clId="{8BC143AB-F882-4242-BF72-990E12499883}" dt="2021-05-28T10:11:39.430" v="1343" actId="478"/>
          <ac:spMkLst>
            <pc:docMk/>
            <pc:sldMk cId="42823487" sldId="1139"/>
            <ac:spMk id="25" creationId="{9F459709-EF41-432E-8AD1-FF61C6A992A7}"/>
          </ac:spMkLst>
        </pc:spChg>
        <pc:spChg chg="mod">
          <ac:chgData name="ALESSI Lorenzo" userId="1ccfa87e-9b04-4c33-8185-ca8f0642b5ea" providerId="ADAL" clId="{8BC143AB-F882-4242-BF72-990E12499883}" dt="2021-05-28T10:18:58.388" v="1712" actId="20577"/>
          <ac:spMkLst>
            <pc:docMk/>
            <pc:sldMk cId="42823487" sldId="1139"/>
            <ac:spMk id="26" creationId="{A6DD7CE5-B115-4A5E-8C1D-B28E65A6CA28}"/>
          </ac:spMkLst>
        </pc:spChg>
        <pc:picChg chg="add mod">
          <ac:chgData name="ALESSI Lorenzo" userId="1ccfa87e-9b04-4c33-8185-ca8f0642b5ea" providerId="ADAL" clId="{8BC143AB-F882-4242-BF72-990E12499883}" dt="2021-05-28T10:19:05.488" v="1714" actId="1076"/>
          <ac:picMkLst>
            <pc:docMk/>
            <pc:sldMk cId="42823487" sldId="1139"/>
            <ac:picMk id="2" creationId="{4F8BB09F-F7B4-4403-AD25-22CAA6C525BB}"/>
          </ac:picMkLst>
        </pc:picChg>
      </pc:sldChg>
      <pc:sldChg chg="modSp del mod">
        <pc:chgData name="ALESSI Lorenzo" userId="1ccfa87e-9b04-4c33-8185-ca8f0642b5ea" providerId="ADAL" clId="{8BC143AB-F882-4242-BF72-990E12499883}" dt="2021-05-28T10:20:58.163" v="1725" actId="47"/>
        <pc:sldMkLst>
          <pc:docMk/>
          <pc:sldMk cId="3985520131" sldId="1140"/>
        </pc:sldMkLst>
        <pc:spChg chg="mod">
          <ac:chgData name="ALESSI Lorenzo" userId="1ccfa87e-9b04-4c33-8185-ca8f0642b5ea" providerId="ADAL" clId="{8BC143AB-F882-4242-BF72-990E12499883}" dt="2021-05-28T10:19:14.105" v="1724" actId="20577"/>
          <ac:spMkLst>
            <pc:docMk/>
            <pc:sldMk cId="3985520131" sldId="1140"/>
            <ac:spMk id="25" creationId="{9F459709-EF41-432E-8AD1-FF61C6A992A7}"/>
          </ac:spMkLst>
        </pc:spChg>
      </pc:sldChg>
      <pc:sldChg chg="addSp delSp modSp add mod ord">
        <pc:chgData name="ALESSI Lorenzo" userId="1ccfa87e-9b04-4c33-8185-ca8f0642b5ea" providerId="ADAL" clId="{8BC143AB-F882-4242-BF72-990E12499883}" dt="2021-05-28T10:22:00.739" v="1736" actId="14100"/>
        <pc:sldMkLst>
          <pc:docMk/>
          <pc:sldMk cId="1489487832" sldId="1141"/>
        </pc:sldMkLst>
        <pc:spChg chg="mod">
          <ac:chgData name="ALESSI Lorenzo" userId="1ccfa87e-9b04-4c33-8185-ca8f0642b5ea" providerId="ADAL" clId="{8BC143AB-F882-4242-BF72-990E12499883}" dt="2021-05-28T10:01:25.723" v="1110" actId="207"/>
          <ac:spMkLst>
            <pc:docMk/>
            <pc:sldMk cId="1489487832" sldId="1141"/>
            <ac:spMk id="2" creationId="{18937BC5-C584-465A-8AE4-656A95DE8C5D}"/>
          </ac:spMkLst>
        </pc:spChg>
        <pc:spChg chg="add mod">
          <ac:chgData name="ALESSI Lorenzo" userId="1ccfa87e-9b04-4c33-8185-ca8f0642b5ea" providerId="ADAL" clId="{8BC143AB-F882-4242-BF72-990E12499883}" dt="2021-05-28T10:01:33.883" v="1112" actId="108"/>
          <ac:spMkLst>
            <pc:docMk/>
            <pc:sldMk cId="1489487832" sldId="1141"/>
            <ac:spMk id="4" creationId="{3B1F0516-C2BE-4A07-B2E0-CAF297A6FDF0}"/>
          </ac:spMkLst>
        </pc:spChg>
        <pc:spChg chg="mod">
          <ac:chgData name="ALESSI Lorenzo" userId="1ccfa87e-9b04-4c33-8185-ca8f0642b5ea" providerId="ADAL" clId="{8BC143AB-F882-4242-BF72-990E12499883}" dt="2021-05-28T10:22:00.739" v="1736" actId="14100"/>
          <ac:spMkLst>
            <pc:docMk/>
            <pc:sldMk cId="1489487832" sldId="1141"/>
            <ac:spMk id="6" creationId="{A468E2BF-34D5-4846-8668-8D349860369A}"/>
          </ac:spMkLst>
        </pc:spChg>
        <pc:spChg chg="del">
          <ac:chgData name="ALESSI Lorenzo" userId="1ccfa87e-9b04-4c33-8185-ca8f0642b5ea" providerId="ADAL" clId="{8BC143AB-F882-4242-BF72-990E12499883}" dt="2021-05-28T09:57:00.408" v="1046" actId="478"/>
          <ac:spMkLst>
            <pc:docMk/>
            <pc:sldMk cId="1489487832" sldId="1141"/>
            <ac:spMk id="10" creationId="{AC740B99-BE4B-4900-A48F-9CF3102246B1}"/>
          </ac:spMkLst>
        </pc:spChg>
        <pc:spChg chg="add mod">
          <ac:chgData name="ALESSI Lorenzo" userId="1ccfa87e-9b04-4c33-8185-ca8f0642b5ea" providerId="ADAL" clId="{8BC143AB-F882-4242-BF72-990E12499883}" dt="2021-05-28T10:00:46.874" v="1102" actId="14100"/>
          <ac:spMkLst>
            <pc:docMk/>
            <pc:sldMk cId="1489487832" sldId="1141"/>
            <ac:spMk id="11" creationId="{E88525D8-789D-4914-9752-2C1993DAB43D}"/>
          </ac:spMkLst>
        </pc:spChg>
        <pc:spChg chg="del mod">
          <ac:chgData name="ALESSI Lorenzo" userId="1ccfa87e-9b04-4c33-8185-ca8f0642b5ea" providerId="ADAL" clId="{8BC143AB-F882-4242-BF72-990E12499883}" dt="2021-05-28T09:56:58.828" v="1045" actId="478"/>
          <ac:spMkLst>
            <pc:docMk/>
            <pc:sldMk cId="1489487832" sldId="1141"/>
            <ac:spMk id="13" creationId="{AAC0A2CE-18E0-6B4B-8D9B-40242CD52B78}"/>
          </ac:spMkLst>
        </pc:spChg>
        <pc:picChg chg="del mod">
          <ac:chgData name="ALESSI Lorenzo" userId="1ccfa87e-9b04-4c33-8185-ca8f0642b5ea" providerId="ADAL" clId="{8BC143AB-F882-4242-BF72-990E12499883}" dt="2021-05-28T09:57:06.229" v="1047" actId="478"/>
          <ac:picMkLst>
            <pc:docMk/>
            <pc:sldMk cId="1489487832" sldId="1141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8BC143AB-F882-4242-BF72-990E12499883}" dt="2021-05-28T10:01:01.427" v="1105" actId="1076"/>
          <ac:picMkLst>
            <pc:docMk/>
            <pc:sldMk cId="1489487832" sldId="1141"/>
            <ac:picMk id="5" creationId="{6E30F4E1-F2FE-4C0C-BE3C-6BDDBB706476}"/>
          </ac:picMkLst>
        </pc:picChg>
        <pc:picChg chg="add mod">
          <ac:chgData name="ALESSI Lorenzo" userId="1ccfa87e-9b04-4c33-8185-ca8f0642b5ea" providerId="ADAL" clId="{8BC143AB-F882-4242-BF72-990E12499883}" dt="2021-05-28T10:00:55.001" v="1103" actId="1076"/>
          <ac:picMkLst>
            <pc:docMk/>
            <pc:sldMk cId="1489487832" sldId="1141"/>
            <ac:picMk id="9" creationId="{4B1A4B2F-B35D-4EAA-A0A1-204BB1BD3E37}"/>
          </ac:picMkLst>
        </pc:picChg>
      </pc:sldChg>
      <pc:sldChg chg="addSp delSp modSp add del mod ord">
        <pc:chgData name="ALESSI Lorenzo" userId="1ccfa87e-9b04-4c33-8185-ca8f0642b5ea" providerId="ADAL" clId="{8BC143AB-F882-4242-BF72-990E12499883}" dt="2021-05-28T10:01:45.723" v="1114" actId="47"/>
        <pc:sldMkLst>
          <pc:docMk/>
          <pc:sldMk cId="2120609362" sldId="1142"/>
        </pc:sldMkLst>
        <pc:spChg chg="del">
          <ac:chgData name="ALESSI Lorenzo" userId="1ccfa87e-9b04-4c33-8185-ca8f0642b5ea" providerId="ADAL" clId="{8BC143AB-F882-4242-BF72-990E12499883}" dt="2021-05-28T09:47:28.696" v="953" actId="478"/>
          <ac:spMkLst>
            <pc:docMk/>
            <pc:sldMk cId="2120609362" sldId="1142"/>
            <ac:spMk id="2" creationId="{18937BC5-C584-465A-8AE4-656A95DE8C5D}"/>
          </ac:spMkLst>
        </pc:spChg>
        <pc:spChg chg="add del mod">
          <ac:chgData name="ALESSI Lorenzo" userId="1ccfa87e-9b04-4c33-8185-ca8f0642b5ea" providerId="ADAL" clId="{8BC143AB-F882-4242-BF72-990E12499883}" dt="2021-05-28T09:57:12.780" v="1048" actId="21"/>
          <ac:spMkLst>
            <pc:docMk/>
            <pc:sldMk cId="2120609362" sldId="1142"/>
            <ac:spMk id="5" creationId="{59EC4C6E-1934-486F-A6DD-DE78E882B589}"/>
          </ac:spMkLst>
        </pc:spChg>
        <pc:spChg chg="del">
          <ac:chgData name="ALESSI Lorenzo" userId="1ccfa87e-9b04-4c33-8185-ca8f0642b5ea" providerId="ADAL" clId="{8BC143AB-F882-4242-BF72-990E12499883}" dt="2021-05-28T09:47:31.888" v="955" actId="478"/>
          <ac:spMkLst>
            <pc:docMk/>
            <pc:sldMk cId="2120609362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8BC143AB-F882-4242-BF72-990E12499883}" dt="2021-05-28T09:47:30.158" v="954" actId="478"/>
          <ac:spMkLst>
            <pc:docMk/>
            <pc:sldMk cId="2120609362" sldId="1142"/>
            <ac:spMk id="13" creationId="{AAC0A2CE-18E0-6B4B-8D9B-40242CD52B78}"/>
          </ac:spMkLst>
        </pc:spChg>
        <pc:picChg chg="del">
          <ac:chgData name="ALESSI Lorenzo" userId="1ccfa87e-9b04-4c33-8185-ca8f0642b5ea" providerId="ADAL" clId="{8BC143AB-F882-4242-BF72-990E12499883}" dt="2021-05-28T09:47:27.361" v="952" actId="478"/>
          <ac:picMkLst>
            <pc:docMk/>
            <pc:sldMk cId="2120609362" sldId="1142"/>
            <ac:picMk id="3" creationId="{0674F098-8E32-46DF-8B28-488BAB9B1868}"/>
          </ac:picMkLst>
        </pc:picChg>
        <pc:picChg chg="add del mod modCrop">
          <ac:chgData name="ALESSI Lorenzo" userId="1ccfa87e-9b04-4c33-8185-ca8f0642b5ea" providerId="ADAL" clId="{8BC143AB-F882-4242-BF72-990E12499883}" dt="2021-05-28T09:57:12.780" v="1048" actId="21"/>
          <ac:picMkLst>
            <pc:docMk/>
            <pc:sldMk cId="2120609362" sldId="1142"/>
            <ac:picMk id="4" creationId="{45807C70-6B2C-41A5-8EF2-2689ED44FB06}"/>
          </ac:picMkLst>
        </pc:picChg>
        <pc:picChg chg="add mod">
          <ac:chgData name="ALESSI Lorenzo" userId="1ccfa87e-9b04-4c33-8185-ca8f0642b5ea" providerId="ADAL" clId="{8BC143AB-F882-4242-BF72-990E12499883}" dt="2021-05-28T10:00:25.992" v="1097"/>
          <ac:picMkLst>
            <pc:docMk/>
            <pc:sldMk cId="2120609362" sldId="1142"/>
            <ac:picMk id="11" creationId="{76D0632B-5596-412B-9801-E195D0E0DB43}"/>
          </ac:picMkLst>
        </pc:picChg>
      </pc:sldChg>
    </pc:docChg>
  </pc:docChgLst>
  <pc:docChgLst>
    <pc:chgData name="ALESSI Lorenzo" userId="1ccfa87e-9b04-4c33-8185-ca8f0642b5ea" providerId="ADAL" clId="{FD8956D4-0EE2-4A4A-A1F4-FF09FFFC3005}"/>
    <pc:docChg chg="undo custSel addSld delSld modSld">
      <pc:chgData name="ALESSI Lorenzo" userId="1ccfa87e-9b04-4c33-8185-ca8f0642b5ea" providerId="ADAL" clId="{FD8956D4-0EE2-4A4A-A1F4-FF09FFFC3005}" dt="2022-05-23T16:23:21.921" v="858" actId="14100"/>
      <pc:docMkLst>
        <pc:docMk/>
      </pc:docMkLst>
      <pc:sldChg chg="addSp delSp modSp mod">
        <pc:chgData name="ALESSI Lorenzo" userId="1ccfa87e-9b04-4c33-8185-ca8f0642b5ea" providerId="ADAL" clId="{FD8956D4-0EE2-4A4A-A1F4-FF09FFFC3005}" dt="2022-05-23T16:23:08.367" v="856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FD8956D4-0EE2-4A4A-A1F4-FF09FFFC3005}" dt="2022-05-23T16:08:43.472" v="277" actId="108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FD8956D4-0EE2-4A4A-A1F4-FF09FFFC3005}" dt="2022-05-23T13:30:14.073" v="147" actId="255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FD8956D4-0EE2-4A4A-A1F4-FF09FFFC3005}" dt="2022-05-23T16:23:08.367" v="856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FD8956D4-0EE2-4A4A-A1F4-FF09FFFC3005}" dt="2022-05-23T13:29:56.910" v="133" actId="1076"/>
          <ac:spMkLst>
            <pc:docMk/>
            <pc:sldMk cId="2956485318" sldId="1104"/>
            <ac:spMk id="13" creationId="{AAC0A2CE-18E0-6B4B-8D9B-40242CD52B78}"/>
          </ac:spMkLst>
        </pc:spChg>
        <pc:graphicFrameChg chg="add del modGraphic">
          <ac:chgData name="ALESSI Lorenzo" userId="1ccfa87e-9b04-4c33-8185-ca8f0642b5ea" providerId="ADAL" clId="{FD8956D4-0EE2-4A4A-A1F4-FF09FFFC3005}" dt="2022-05-23T16:23:02.989" v="848" actId="27309"/>
          <ac:graphicFrameMkLst>
            <pc:docMk/>
            <pc:sldMk cId="2956485318" sldId="1104"/>
            <ac:graphicFrameMk id="4" creationId="{4453F150-0061-44A0-AA20-96581608DEC9}"/>
          </ac:graphicFrameMkLst>
        </pc:graphicFrameChg>
        <pc:picChg chg="del">
          <ac:chgData name="ALESSI Lorenzo" userId="1ccfa87e-9b04-4c33-8185-ca8f0642b5ea" providerId="ADAL" clId="{FD8956D4-0EE2-4A4A-A1F4-FF09FFFC3005}" dt="2022-05-23T13:29:47.520" v="131" actId="478"/>
          <ac:picMkLst>
            <pc:docMk/>
            <pc:sldMk cId="2956485318" sldId="1104"/>
            <ac:picMk id="5" creationId="{F29A2781-0FBD-4F7E-8463-12C0E9398CC9}"/>
          </ac:picMkLst>
        </pc:picChg>
        <pc:picChg chg="add mod">
          <ac:chgData name="ALESSI Lorenzo" userId="1ccfa87e-9b04-4c33-8185-ca8f0642b5ea" providerId="ADAL" clId="{FD8956D4-0EE2-4A4A-A1F4-FF09FFFC3005}" dt="2022-05-23T13:29:51.591" v="132" actId="1076"/>
          <ac:picMkLst>
            <pc:docMk/>
            <pc:sldMk cId="2956485318" sldId="1104"/>
            <ac:picMk id="9" creationId="{0E750FD5-EA90-4494-B620-4182FCECDDC6}"/>
          </ac:picMkLst>
        </pc:picChg>
      </pc:sldChg>
      <pc:sldChg chg="modSp mod">
        <pc:chgData name="ALESSI Lorenzo" userId="1ccfa87e-9b04-4c33-8185-ca8f0642b5ea" providerId="ADAL" clId="{FD8956D4-0EE2-4A4A-A1F4-FF09FFFC3005}" dt="2022-05-23T13:15:23.855" v="7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FD8956D4-0EE2-4A4A-A1F4-FF09FFFC3005}" dt="2022-05-23T13:15:23.855" v="7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del mod">
        <pc:chgData name="ALESSI Lorenzo" userId="1ccfa87e-9b04-4c33-8185-ca8f0642b5ea" providerId="ADAL" clId="{FD8956D4-0EE2-4A4A-A1F4-FF09FFFC3005}" dt="2022-05-23T16:22:55.518" v="846" actId="47"/>
        <pc:sldMkLst>
          <pc:docMk/>
          <pc:sldMk cId="1185589835" sldId="1142"/>
        </pc:sldMkLst>
        <pc:spChg chg="add mod">
          <ac:chgData name="ALESSI Lorenzo" userId="1ccfa87e-9b04-4c33-8185-ca8f0642b5ea" providerId="ADAL" clId="{FD8956D4-0EE2-4A4A-A1F4-FF09FFFC3005}" dt="2022-05-23T13:30:26.300" v="151"/>
          <ac:spMkLst>
            <pc:docMk/>
            <pc:sldMk cId="1185589835" sldId="1142"/>
            <ac:spMk id="6" creationId="{6F0394D3-FD79-4538-AC2F-6F4BD1F75CA2}"/>
          </ac:spMkLst>
        </pc:spChg>
        <pc:spChg chg="del">
          <ac:chgData name="ALESSI Lorenzo" userId="1ccfa87e-9b04-4c33-8185-ca8f0642b5ea" providerId="ADAL" clId="{FD8956D4-0EE2-4A4A-A1F4-FF09FFFC3005}" dt="2022-05-23T13:30:25.808" v="150" actId="478"/>
          <ac:spMkLst>
            <pc:docMk/>
            <pc:sldMk cId="1185589835" sldId="1142"/>
            <ac:spMk id="7" creationId="{3C5A96CD-E970-4CEC-8685-6BA2883CDBA1}"/>
          </ac:spMkLst>
        </pc:spChg>
        <pc:spChg chg="add mod">
          <ac:chgData name="ALESSI Lorenzo" userId="1ccfa87e-9b04-4c33-8185-ca8f0642b5ea" providerId="ADAL" clId="{FD8956D4-0EE2-4A4A-A1F4-FF09FFFC3005}" dt="2022-05-23T16:22:46.249" v="845" actId="20577"/>
          <ac:spMkLst>
            <pc:docMk/>
            <pc:sldMk cId="1185589835" sldId="1142"/>
            <ac:spMk id="9" creationId="{BE4F49B8-730E-4895-BEED-AF24A1B4C5F6}"/>
          </ac:spMkLst>
        </pc:spChg>
        <pc:picChg chg="del">
          <ac:chgData name="ALESSI Lorenzo" userId="1ccfa87e-9b04-4c33-8185-ca8f0642b5ea" providerId="ADAL" clId="{FD8956D4-0EE2-4A4A-A1F4-FF09FFFC3005}" dt="2022-05-23T13:34:41.041" v="199" actId="478"/>
          <ac:picMkLst>
            <pc:docMk/>
            <pc:sldMk cId="1185589835" sldId="1142"/>
            <ac:picMk id="8" creationId="{2ED30517-6F57-4BEF-8984-AEE125380D80}"/>
          </ac:picMkLst>
        </pc:picChg>
      </pc:sldChg>
      <pc:sldChg chg="addSp delSp modSp mod">
        <pc:chgData name="ALESSI Lorenzo" userId="1ccfa87e-9b04-4c33-8185-ca8f0642b5ea" providerId="ADAL" clId="{FD8956D4-0EE2-4A4A-A1F4-FF09FFFC3005}" dt="2022-05-23T13:42:02.287" v="274" actId="33524"/>
        <pc:sldMkLst>
          <pc:docMk/>
          <pc:sldMk cId="3897574042" sldId="1148"/>
        </pc:sldMkLst>
        <pc:spChg chg="mod">
          <ac:chgData name="ALESSI Lorenzo" userId="1ccfa87e-9b04-4c33-8185-ca8f0642b5ea" providerId="ADAL" clId="{FD8956D4-0EE2-4A4A-A1F4-FF09FFFC3005}" dt="2022-05-23T13:42:02.287" v="274" actId="33524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FD8956D4-0EE2-4A4A-A1F4-FF09FFFC3005}" dt="2022-05-23T13:30:20.943" v="148" actId="478"/>
          <ac:spMkLst>
            <pc:docMk/>
            <pc:sldMk cId="3897574042" sldId="1148"/>
            <ac:spMk id="6" creationId="{A468E2BF-34D5-4846-8668-8D349860369A}"/>
          </ac:spMkLst>
        </pc:spChg>
        <pc:spChg chg="add mod">
          <ac:chgData name="ALESSI Lorenzo" userId="1ccfa87e-9b04-4c33-8185-ca8f0642b5ea" providerId="ADAL" clId="{FD8956D4-0EE2-4A4A-A1F4-FF09FFFC3005}" dt="2022-05-23T13:30:21.479" v="149"/>
          <ac:spMkLst>
            <pc:docMk/>
            <pc:sldMk cId="3897574042" sldId="1148"/>
            <ac:spMk id="7" creationId="{D947865F-A274-4FD3-8CE0-26F470F74F5C}"/>
          </ac:spMkLst>
        </pc:spChg>
        <pc:picChg chg="mod">
          <ac:chgData name="ALESSI Lorenzo" userId="1ccfa87e-9b04-4c33-8185-ca8f0642b5ea" providerId="ADAL" clId="{FD8956D4-0EE2-4A4A-A1F4-FF09FFFC3005}" dt="2022-05-23T13:32:41.527" v="175" actId="1076"/>
          <ac:picMkLst>
            <pc:docMk/>
            <pc:sldMk cId="3897574042" sldId="1148"/>
            <ac:picMk id="5" creationId="{375B1BA8-AF26-4250-AE87-0F6EF8E78FBA}"/>
          </ac:picMkLst>
        </pc:picChg>
      </pc:sldChg>
      <pc:sldChg chg="addSp delSp modSp del mod">
        <pc:chgData name="ALESSI Lorenzo" userId="1ccfa87e-9b04-4c33-8185-ca8f0642b5ea" providerId="ADAL" clId="{FD8956D4-0EE2-4A4A-A1F4-FF09FFFC3005}" dt="2022-05-23T13:42:10.956" v="275" actId="2696"/>
        <pc:sldMkLst>
          <pc:docMk/>
          <pc:sldMk cId="627627771" sldId="1149"/>
        </pc:sldMkLst>
        <pc:spChg chg="del">
          <ac:chgData name="ALESSI Lorenzo" userId="1ccfa87e-9b04-4c33-8185-ca8f0642b5ea" providerId="ADAL" clId="{FD8956D4-0EE2-4A4A-A1F4-FF09FFFC3005}" dt="2022-05-23T13:30:31.200" v="152" actId="478"/>
          <ac:spMkLst>
            <pc:docMk/>
            <pc:sldMk cId="627627771" sldId="1149"/>
            <ac:spMk id="7" creationId="{3C5A96CD-E970-4CEC-8685-6BA2883CDBA1}"/>
          </ac:spMkLst>
        </pc:spChg>
        <pc:spChg chg="add mod">
          <ac:chgData name="ALESSI Lorenzo" userId="1ccfa87e-9b04-4c33-8185-ca8f0642b5ea" providerId="ADAL" clId="{FD8956D4-0EE2-4A4A-A1F4-FF09FFFC3005}" dt="2022-05-23T13:30:31.704" v="153"/>
          <ac:spMkLst>
            <pc:docMk/>
            <pc:sldMk cId="627627771" sldId="1149"/>
            <ac:spMk id="8" creationId="{B1C7C4F1-0E51-49A3-8DC5-9EDC289727DB}"/>
          </ac:spMkLst>
        </pc:spChg>
      </pc:sldChg>
      <pc:sldChg chg="addSp delSp modSp add mod">
        <pc:chgData name="ALESSI Lorenzo" userId="1ccfa87e-9b04-4c33-8185-ca8f0642b5ea" providerId="ADAL" clId="{FD8956D4-0EE2-4A4A-A1F4-FF09FFFC3005}" dt="2022-05-23T16:23:21.921" v="858" actId="14100"/>
        <pc:sldMkLst>
          <pc:docMk/>
          <pc:sldMk cId="1688121294" sldId="1149"/>
        </pc:sldMkLst>
        <pc:spChg chg="mod">
          <ac:chgData name="ALESSI Lorenzo" userId="1ccfa87e-9b04-4c33-8185-ca8f0642b5ea" providerId="ADAL" clId="{FD8956D4-0EE2-4A4A-A1F4-FF09FFFC3005}" dt="2022-05-23T16:23:21.921" v="858" actId="14100"/>
          <ac:spMkLst>
            <pc:docMk/>
            <pc:sldMk cId="1688121294" sldId="1149"/>
            <ac:spMk id="2" creationId="{18937BC5-C584-465A-8AE4-656A95DE8C5D}"/>
          </ac:spMkLst>
        </pc:spChg>
        <pc:picChg chg="add mod">
          <ac:chgData name="ALESSI Lorenzo" userId="1ccfa87e-9b04-4c33-8185-ca8f0642b5ea" providerId="ADAL" clId="{FD8956D4-0EE2-4A4A-A1F4-FF09FFFC3005}" dt="2022-05-23T16:19:14.056" v="671" actId="1076"/>
          <ac:picMkLst>
            <pc:docMk/>
            <pc:sldMk cId="1688121294" sldId="1149"/>
            <ac:picMk id="4" creationId="{53B06AFB-A2BA-4293-A629-842E4E8DB63B}"/>
          </ac:picMkLst>
        </pc:picChg>
        <pc:picChg chg="del">
          <ac:chgData name="ALESSI Lorenzo" userId="1ccfa87e-9b04-4c33-8185-ca8f0642b5ea" providerId="ADAL" clId="{FD8956D4-0EE2-4A4A-A1F4-FF09FFFC3005}" dt="2022-05-23T16:09:15.583" v="280" actId="478"/>
          <ac:picMkLst>
            <pc:docMk/>
            <pc:sldMk cId="1688121294" sldId="1149"/>
            <ac:picMk id="5" creationId="{375B1BA8-AF26-4250-AE87-0F6EF8E78FBA}"/>
          </ac:picMkLst>
        </pc:picChg>
      </pc:sldChg>
    </pc:docChg>
  </pc:docChgLst>
  <pc:docChgLst>
    <pc:chgData name="ALESSI Lorenzo" userId="1ccfa87e-9b04-4c33-8185-ca8f0642b5ea" providerId="ADAL" clId="{009E65BE-2483-4A47-B036-61E22CA77216}"/>
    <pc:docChg chg="undo custSel addSld delSld modSld">
      <pc:chgData name="ALESSI Lorenzo" userId="1ccfa87e-9b04-4c33-8185-ca8f0642b5ea" providerId="ADAL" clId="{009E65BE-2483-4A47-B036-61E22CA77216}" dt="2022-02-08T14:30:34.679" v="692" actId="20577"/>
      <pc:docMkLst>
        <pc:docMk/>
      </pc:docMkLst>
      <pc:sldChg chg="addSp delSp modSp mod">
        <pc:chgData name="ALESSI Lorenzo" userId="1ccfa87e-9b04-4c33-8185-ca8f0642b5ea" providerId="ADAL" clId="{009E65BE-2483-4A47-B036-61E22CA77216}" dt="2022-02-08T14:14:30.905" v="331" actId="20577"/>
        <pc:sldMkLst>
          <pc:docMk/>
          <pc:sldMk cId="2956485318" sldId="1104"/>
        </pc:sldMkLst>
        <pc:spChg chg="mod">
          <ac:chgData name="ALESSI Lorenzo" userId="1ccfa87e-9b04-4c33-8185-ca8f0642b5ea" providerId="ADAL" clId="{009E65BE-2483-4A47-B036-61E22CA77216}" dt="2022-02-08T14:14:30.905" v="331" actId="20577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009E65BE-2483-4A47-B036-61E22CA77216}" dt="2022-02-08T14:13:38.593" v="231" actId="1076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009E65BE-2483-4A47-B036-61E22CA77216}" dt="2022-02-08T14:13:56.407" v="239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009E65BE-2483-4A47-B036-61E22CA77216}" dt="2022-02-08T14:14:03.073" v="241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2:50:19.785" v="218" actId="478"/>
          <ac:picMkLst>
            <pc:docMk/>
            <pc:sldMk cId="2956485318" sldId="1104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13:30.570" v="229" actId="1076"/>
          <ac:picMkLst>
            <pc:docMk/>
            <pc:sldMk cId="2956485318" sldId="1104"/>
            <ac:picMk id="5" creationId="{F29A2781-0FBD-4F7E-8463-12C0E9398CC9}"/>
          </ac:picMkLst>
        </pc:picChg>
      </pc:sldChg>
      <pc:sldChg chg="modSp mod">
        <pc:chgData name="ALESSI Lorenzo" userId="1ccfa87e-9b04-4c33-8185-ca8f0642b5ea" providerId="ADAL" clId="{009E65BE-2483-4A47-B036-61E22CA77216}" dt="2022-02-08T12:39:51.099" v="25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009E65BE-2483-4A47-B036-61E22CA77216}" dt="2022-02-08T12:39:51.099" v="25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009E65BE-2483-4A47-B036-61E22CA77216}" dt="2022-02-08T14:26:14.161" v="508" actId="1076"/>
        <pc:sldMkLst>
          <pc:docMk/>
          <pc:sldMk cId="1185589835" sldId="1142"/>
        </pc:sldMkLst>
        <pc:spChg chg="del">
          <ac:chgData name="ALESSI Lorenzo" userId="1ccfa87e-9b04-4c33-8185-ca8f0642b5ea" providerId="ADAL" clId="{009E65BE-2483-4A47-B036-61E22CA77216}" dt="2022-02-08T14:25:49.193" v="502" actId="478"/>
          <ac:spMkLst>
            <pc:docMk/>
            <pc:sldMk cId="1185589835" sldId="1142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25:55.963" v="503" actId="478"/>
          <ac:spMkLst>
            <pc:docMk/>
            <pc:sldMk cId="1185589835" sldId="1142"/>
            <ac:spMk id="6" creationId="{A468E2BF-34D5-4846-8668-8D349860369A}"/>
          </ac:spMkLst>
        </pc:spChg>
        <pc:spChg chg="add mod">
          <ac:chgData name="ALESSI Lorenzo" userId="1ccfa87e-9b04-4c33-8185-ca8f0642b5ea" providerId="ADAL" clId="{009E65BE-2483-4A47-B036-61E22CA77216}" dt="2022-02-08T14:25:57.052" v="504"/>
          <ac:spMkLst>
            <pc:docMk/>
            <pc:sldMk cId="1185589835" sldId="1142"/>
            <ac:spMk id="7" creationId="{3C5A96CD-E970-4CEC-8685-6BA2883CDBA1}"/>
          </ac:spMkLst>
        </pc:spChg>
        <pc:picChg chg="add del">
          <ac:chgData name="ALESSI Lorenzo" userId="1ccfa87e-9b04-4c33-8185-ca8f0642b5ea" providerId="ADAL" clId="{009E65BE-2483-4A47-B036-61E22CA77216}" dt="2022-02-08T14:26:05.357" v="506" actId="478"/>
          <ac:picMkLst>
            <pc:docMk/>
            <pc:sldMk cId="1185589835" sldId="1142"/>
            <ac:picMk id="3" creationId="{B914607E-F88D-441D-80AB-4E289ADD35EF}"/>
          </ac:picMkLst>
        </pc:picChg>
        <pc:picChg chg="del">
          <ac:chgData name="ALESSI Lorenzo" userId="1ccfa87e-9b04-4c33-8185-ca8f0642b5ea" providerId="ADAL" clId="{009E65BE-2483-4A47-B036-61E22CA77216}" dt="2022-02-08T14:24:36.954" v="501" actId="478"/>
          <ac:picMkLst>
            <pc:docMk/>
            <pc:sldMk cId="1185589835" sldId="1142"/>
            <ac:picMk id="4" creationId="{ADAEB787-49C0-4F02-A76F-FF8DB10CA986}"/>
          </ac:picMkLst>
        </pc:picChg>
        <pc:picChg chg="add mod">
          <ac:chgData name="ALESSI Lorenzo" userId="1ccfa87e-9b04-4c33-8185-ca8f0642b5ea" providerId="ADAL" clId="{009E65BE-2483-4A47-B036-61E22CA77216}" dt="2022-02-08T14:26:14.161" v="508" actId="1076"/>
          <ac:picMkLst>
            <pc:docMk/>
            <pc:sldMk cId="1185589835" sldId="1142"/>
            <ac:picMk id="8" creationId="{2ED30517-6F57-4BEF-8984-AEE125380D80}"/>
          </ac:picMkLst>
        </pc:picChg>
      </pc:sldChg>
      <pc:sldChg chg="del">
        <pc:chgData name="ALESSI Lorenzo" userId="1ccfa87e-9b04-4c33-8185-ca8f0642b5ea" providerId="ADAL" clId="{009E65BE-2483-4A47-B036-61E22CA77216}" dt="2022-02-08T14:30:09.121" v="687" actId="47"/>
        <pc:sldMkLst>
          <pc:docMk/>
          <pc:sldMk cId="4091726381" sldId="1143"/>
        </pc:sldMkLst>
      </pc:sldChg>
      <pc:sldChg chg="del">
        <pc:chgData name="ALESSI Lorenzo" userId="1ccfa87e-9b04-4c33-8185-ca8f0642b5ea" providerId="ADAL" clId="{009E65BE-2483-4A47-B036-61E22CA77216}" dt="2022-02-08T14:30:10.536" v="688" actId="47"/>
        <pc:sldMkLst>
          <pc:docMk/>
          <pc:sldMk cId="152342731" sldId="1144"/>
        </pc:sldMkLst>
      </pc:sldChg>
      <pc:sldChg chg="del">
        <pc:chgData name="ALESSI Lorenzo" userId="1ccfa87e-9b04-4c33-8185-ca8f0642b5ea" providerId="ADAL" clId="{009E65BE-2483-4A47-B036-61E22CA77216}" dt="2022-02-08T14:30:11.563" v="689" actId="47"/>
        <pc:sldMkLst>
          <pc:docMk/>
          <pc:sldMk cId="1622421373" sldId="1145"/>
        </pc:sldMkLst>
      </pc:sldChg>
      <pc:sldChg chg="del">
        <pc:chgData name="ALESSI Lorenzo" userId="1ccfa87e-9b04-4c33-8185-ca8f0642b5ea" providerId="ADAL" clId="{009E65BE-2483-4A47-B036-61E22CA77216}" dt="2022-02-08T14:30:12.786" v="690" actId="47"/>
        <pc:sldMkLst>
          <pc:docMk/>
          <pc:sldMk cId="3910054566" sldId="1146"/>
        </pc:sldMkLst>
      </pc:sldChg>
      <pc:sldChg chg="del">
        <pc:chgData name="ALESSI Lorenzo" userId="1ccfa87e-9b04-4c33-8185-ca8f0642b5ea" providerId="ADAL" clId="{009E65BE-2483-4A47-B036-61E22CA77216}" dt="2022-02-08T14:30:18.313" v="691" actId="47"/>
        <pc:sldMkLst>
          <pc:docMk/>
          <pc:sldMk cId="920493671" sldId="1147"/>
        </pc:sldMkLst>
      </pc:sldChg>
      <pc:sldChg chg="addSp delSp modSp add mod">
        <pc:chgData name="ALESSI Lorenzo" userId="1ccfa87e-9b04-4c33-8185-ca8f0642b5ea" providerId="ADAL" clId="{009E65BE-2483-4A47-B036-61E22CA77216}" dt="2022-02-08T14:30:34.679" v="692" actId="20577"/>
        <pc:sldMkLst>
          <pc:docMk/>
          <pc:sldMk cId="3897574042" sldId="1148"/>
        </pc:sldMkLst>
        <pc:spChg chg="mod">
          <ac:chgData name="ALESSI Lorenzo" userId="1ccfa87e-9b04-4c33-8185-ca8f0642b5ea" providerId="ADAL" clId="{009E65BE-2483-4A47-B036-61E22CA77216}" dt="2022-02-08T14:30:34.679" v="692" actId="20577"/>
          <ac:spMkLst>
            <pc:docMk/>
            <pc:sldMk cId="3897574042" sldId="1148"/>
            <ac:spMk id="2" creationId="{18937BC5-C584-465A-8AE4-656A95DE8C5D}"/>
          </ac:spMkLst>
        </pc:spChg>
        <pc:spChg chg="del">
          <ac:chgData name="ALESSI Lorenzo" userId="1ccfa87e-9b04-4c33-8185-ca8f0642b5ea" providerId="ADAL" clId="{009E65BE-2483-4A47-B036-61E22CA77216}" dt="2022-02-08T14:16:14.561" v="339" actId="478"/>
          <ac:spMkLst>
            <pc:docMk/>
            <pc:sldMk cId="3897574042" sldId="1148"/>
            <ac:spMk id="10" creationId="{AC740B99-BE4B-4900-A48F-9CF3102246B1}"/>
          </ac:spMkLst>
        </pc:spChg>
        <pc:spChg chg="del">
          <ac:chgData name="ALESSI Lorenzo" userId="1ccfa87e-9b04-4c33-8185-ca8f0642b5ea" providerId="ADAL" clId="{009E65BE-2483-4A47-B036-61E22CA77216}" dt="2022-02-08T14:16:09.031" v="336" actId="478"/>
          <ac:spMkLst>
            <pc:docMk/>
            <pc:sldMk cId="3897574042" sldId="1148"/>
            <ac:spMk id="13" creationId="{AAC0A2CE-18E0-6B4B-8D9B-40242CD52B78}"/>
          </ac:spMkLst>
        </pc:spChg>
        <pc:picChg chg="del">
          <ac:chgData name="ALESSI Lorenzo" userId="1ccfa87e-9b04-4c33-8185-ca8f0642b5ea" providerId="ADAL" clId="{009E65BE-2483-4A47-B036-61E22CA77216}" dt="2022-02-08T14:14:37.753" v="332" actId="478"/>
          <ac:picMkLst>
            <pc:docMk/>
            <pc:sldMk cId="3897574042" sldId="1148"/>
            <ac:picMk id="4" creationId="{9AC3C2D1-5F16-4CD1-AE6E-FC4EB9C71ADD}"/>
          </ac:picMkLst>
        </pc:picChg>
        <pc:picChg chg="add mod modCrop">
          <ac:chgData name="ALESSI Lorenzo" userId="1ccfa87e-9b04-4c33-8185-ca8f0642b5ea" providerId="ADAL" clId="{009E65BE-2483-4A47-B036-61E22CA77216}" dt="2022-02-08T14:22:54.954" v="462" actId="1076"/>
          <ac:picMkLst>
            <pc:docMk/>
            <pc:sldMk cId="3897574042" sldId="1148"/>
            <ac:picMk id="5" creationId="{375B1BA8-AF26-4250-AE87-0F6EF8E78FBA}"/>
          </ac:picMkLst>
        </pc:picChg>
      </pc:sldChg>
      <pc:sldChg chg="addSp delSp modSp add mod">
        <pc:chgData name="ALESSI Lorenzo" userId="1ccfa87e-9b04-4c33-8185-ca8f0642b5ea" providerId="ADAL" clId="{009E65BE-2483-4A47-B036-61E22CA77216}" dt="2022-02-08T14:29:54.116" v="686" actId="1076"/>
        <pc:sldMkLst>
          <pc:docMk/>
          <pc:sldMk cId="627627771" sldId="1149"/>
        </pc:sldMkLst>
        <pc:spChg chg="add mod">
          <ac:chgData name="ALESSI Lorenzo" userId="1ccfa87e-9b04-4c33-8185-ca8f0642b5ea" providerId="ADAL" clId="{009E65BE-2483-4A47-B036-61E22CA77216}" dt="2022-02-08T14:29:54.116" v="686" actId="1076"/>
          <ac:spMkLst>
            <pc:docMk/>
            <pc:sldMk cId="627627771" sldId="1149"/>
            <ac:spMk id="10" creationId="{866504EA-5ACB-41D2-810D-46AB71EFEA95}"/>
          </ac:spMkLst>
        </pc:spChg>
        <pc:spChg chg="del mod">
          <ac:chgData name="ALESSI Lorenzo" userId="1ccfa87e-9b04-4c33-8185-ca8f0642b5ea" providerId="ADAL" clId="{009E65BE-2483-4A47-B036-61E22CA77216}" dt="2022-02-08T14:28:28.073" v="541" actId="478"/>
          <ac:spMkLst>
            <pc:docMk/>
            <pc:sldMk cId="627627771" sldId="1149"/>
            <ac:spMk id="22" creationId="{60CAFE09-175C-3E4B-92F9-E9E23D85AB3D}"/>
          </ac:spMkLst>
        </pc:spChg>
        <pc:picChg chg="add mod">
          <ac:chgData name="ALESSI Lorenzo" userId="1ccfa87e-9b04-4c33-8185-ca8f0642b5ea" providerId="ADAL" clId="{009E65BE-2483-4A47-B036-61E22CA77216}" dt="2022-02-08T14:29:47.500" v="684" actId="1076"/>
          <ac:picMkLst>
            <pc:docMk/>
            <pc:sldMk cId="627627771" sldId="1149"/>
            <ac:picMk id="3" creationId="{DFF27865-126F-43AC-91C3-053290E2E10F}"/>
          </ac:picMkLst>
        </pc:picChg>
        <pc:picChg chg="add mod">
          <ac:chgData name="ALESSI Lorenzo" userId="1ccfa87e-9b04-4c33-8185-ca8f0642b5ea" providerId="ADAL" clId="{009E65BE-2483-4A47-B036-61E22CA77216}" dt="2022-02-08T14:29:50.613" v="685" actId="14100"/>
          <ac:picMkLst>
            <pc:docMk/>
            <pc:sldMk cId="627627771" sldId="1149"/>
            <ac:picMk id="5" creationId="{DD3BD2FC-E4E9-4007-A5A0-82375D0DA2EF}"/>
          </ac:picMkLst>
        </pc:picChg>
        <pc:picChg chg="del">
          <ac:chgData name="ALESSI Lorenzo" userId="1ccfa87e-9b04-4c33-8185-ca8f0642b5ea" providerId="ADAL" clId="{009E65BE-2483-4A47-B036-61E22CA77216}" dt="2022-02-08T14:26:34.429" v="510" actId="478"/>
          <ac:picMkLst>
            <pc:docMk/>
            <pc:sldMk cId="627627771" sldId="1149"/>
            <ac:picMk id="8" creationId="{2ED30517-6F57-4BEF-8984-AEE125380D80}"/>
          </ac:picMkLst>
        </pc:picChg>
      </pc:sldChg>
    </pc:docChg>
  </pc:docChgLst>
  <pc:docChgLst>
    <pc:chgData name="ALESSI Lorenzo" userId="1ccfa87e-9b04-4c33-8185-ca8f0642b5ea" providerId="ADAL" clId="{1ADC0AC3-60B9-4A2B-8683-74424913F39F}"/>
    <pc:docChg chg="undo custSel addSld delSld modSld">
      <pc:chgData name="ALESSI Lorenzo" userId="1ccfa87e-9b04-4c33-8185-ca8f0642b5ea" providerId="ADAL" clId="{1ADC0AC3-60B9-4A2B-8683-74424913F39F}" dt="2021-08-06T07:30:18.597" v="1534" actId="1076"/>
      <pc:docMkLst>
        <pc:docMk/>
      </pc:docMkLst>
      <pc:sldChg chg="addSp delSp modSp mod">
        <pc:chgData name="ALESSI Lorenzo" userId="1ccfa87e-9b04-4c33-8185-ca8f0642b5ea" providerId="ADAL" clId="{1ADC0AC3-60B9-4A2B-8683-74424913F39F}" dt="2021-08-06T07:13:23.439" v="914" actId="1076"/>
        <pc:sldMkLst>
          <pc:docMk/>
          <pc:sldMk cId="2956485318" sldId="1104"/>
        </pc:sldMkLst>
        <pc:spChg chg="mod">
          <ac:chgData name="ALESSI Lorenzo" userId="1ccfa87e-9b04-4c33-8185-ca8f0642b5ea" providerId="ADAL" clId="{1ADC0AC3-60B9-4A2B-8683-74424913F39F}" dt="2021-08-06T06:03:16.552" v="841" actId="33524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7-28T16:10:25.618" v="79" actId="20577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1ADC0AC3-60B9-4A2B-8683-74424913F39F}" dt="2021-08-06T06:03:51.939" v="847" actId="20577"/>
          <ac:spMkLst>
            <pc:docMk/>
            <pc:sldMk cId="2956485318" sldId="1104"/>
            <ac:spMk id="10" creationId="{AC740B99-BE4B-4900-A48F-9CF3102246B1}"/>
          </ac:spMkLst>
        </pc:spChg>
        <pc:spChg chg="mod">
          <ac:chgData name="ALESSI Lorenzo" userId="1ccfa87e-9b04-4c33-8185-ca8f0642b5ea" providerId="ADAL" clId="{1ADC0AC3-60B9-4A2B-8683-74424913F39F}" dt="2021-08-06T06:03:32.248" v="842" actId="1076"/>
          <ac:spMkLst>
            <pc:docMk/>
            <pc:sldMk cId="2956485318" sldId="1104"/>
            <ac:spMk id="13" creationId="{AAC0A2CE-18E0-6B4B-8D9B-40242CD52B78}"/>
          </ac:spMkLst>
        </pc:spChg>
        <pc:picChg chg="del">
          <ac:chgData name="ALESSI Lorenzo" userId="1ccfa87e-9b04-4c33-8185-ca8f0642b5ea" providerId="ADAL" clId="{1ADC0AC3-60B9-4A2B-8683-74424913F39F}" dt="2021-08-06T06:10:51.070" v="906" actId="478"/>
          <ac:picMkLst>
            <pc:docMk/>
            <pc:sldMk cId="2956485318" sldId="1104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23.439" v="914" actId="1076"/>
          <ac:picMkLst>
            <pc:docMk/>
            <pc:sldMk cId="2956485318" sldId="1104"/>
            <ac:picMk id="4" creationId="{9AC3C2D1-5F16-4CD1-AE6E-FC4EB9C71ADD}"/>
          </ac:picMkLst>
        </pc:picChg>
        <pc:picChg chg="del mod">
          <ac:chgData name="ALESSI Lorenzo" userId="1ccfa87e-9b04-4c33-8185-ca8f0642b5ea" providerId="ADAL" clId="{1ADC0AC3-60B9-4A2B-8683-74424913F39F}" dt="2021-07-28T16:10:09.302" v="56" actId="478"/>
          <ac:picMkLst>
            <pc:docMk/>
            <pc:sldMk cId="2956485318" sldId="1104"/>
            <ac:picMk id="9" creationId="{45D88C93-E4B8-46B3-A413-866D766ABFE3}"/>
          </ac:picMkLst>
        </pc:picChg>
      </pc:sldChg>
      <pc:sldChg chg="del">
        <pc:chgData name="ALESSI Lorenzo" userId="1ccfa87e-9b04-4c33-8185-ca8f0642b5ea" providerId="ADAL" clId="{1ADC0AC3-60B9-4A2B-8683-74424913F39F}" dt="2021-08-02T14:12:18.629" v="839" actId="47"/>
        <pc:sldMkLst>
          <pc:docMk/>
          <pc:sldMk cId="4109571076" sldId="1137"/>
        </pc:sldMkLst>
      </pc:sldChg>
      <pc:sldChg chg="modSp mod">
        <pc:chgData name="ALESSI Lorenzo" userId="1ccfa87e-9b04-4c33-8185-ca8f0642b5ea" providerId="ADAL" clId="{1ADC0AC3-60B9-4A2B-8683-74424913F39F}" dt="2021-08-02T12:57:16.835" v="81" actId="313"/>
        <pc:sldMkLst>
          <pc:docMk/>
          <pc:sldMk cId="554990979" sldId="1138"/>
        </pc:sldMkLst>
        <pc:spChg chg="mod">
          <ac:chgData name="ALESSI Lorenzo" userId="1ccfa87e-9b04-4c33-8185-ca8f0642b5ea" providerId="ADAL" clId="{1ADC0AC3-60B9-4A2B-8683-74424913F39F}" dt="2021-08-02T12:57:16.835" v="81" actId="313"/>
          <ac:spMkLst>
            <pc:docMk/>
            <pc:sldMk cId="554990979" sldId="1138"/>
            <ac:spMk id="2" creationId="{00000000-0000-0000-0000-000000000000}"/>
          </ac:spMkLst>
        </pc:spChg>
      </pc:sldChg>
      <pc:sldChg chg="del">
        <pc:chgData name="ALESSI Lorenzo" userId="1ccfa87e-9b04-4c33-8185-ca8f0642b5ea" providerId="ADAL" clId="{1ADC0AC3-60B9-4A2B-8683-74424913F39F}" dt="2021-08-02T14:12:21.917" v="840" actId="47"/>
        <pc:sldMkLst>
          <pc:docMk/>
          <pc:sldMk cId="42823487" sldId="1139"/>
        </pc:sldMkLst>
      </pc:sldChg>
      <pc:sldChg chg="del">
        <pc:chgData name="ALESSI Lorenzo" userId="1ccfa87e-9b04-4c33-8185-ca8f0642b5ea" providerId="ADAL" clId="{1ADC0AC3-60B9-4A2B-8683-74424913F39F}" dt="2021-08-02T13:54:48.372" v="781" actId="47"/>
        <pc:sldMkLst>
          <pc:docMk/>
          <pc:sldMk cId="1489487832" sldId="1141"/>
        </pc:sldMkLst>
      </pc:sldChg>
      <pc:sldChg chg="addSp delSp modSp add mod">
        <pc:chgData name="ALESSI Lorenzo" userId="1ccfa87e-9b04-4c33-8185-ca8f0642b5ea" providerId="ADAL" clId="{1ADC0AC3-60B9-4A2B-8683-74424913F39F}" dt="2021-08-06T07:13:43.584" v="919" actId="14100"/>
        <pc:sldMkLst>
          <pc:docMk/>
          <pc:sldMk cId="1185589835" sldId="1142"/>
        </pc:sldMkLst>
        <pc:spChg chg="mod">
          <ac:chgData name="ALESSI Lorenzo" userId="1ccfa87e-9b04-4c33-8185-ca8f0642b5ea" providerId="ADAL" clId="{1ADC0AC3-60B9-4A2B-8683-74424913F39F}" dt="2021-08-06T07:13:34.250" v="915" actId="255"/>
          <ac:spMkLst>
            <pc:docMk/>
            <pc:sldMk cId="1185589835" sldId="1142"/>
            <ac:spMk id="2" creationId="{18937BC5-C584-465A-8AE4-656A95DE8C5D}"/>
          </ac:spMkLst>
        </pc:spChg>
        <pc:spChg chg="mod">
          <ac:chgData name="ALESSI Lorenzo" userId="1ccfa87e-9b04-4c33-8185-ca8f0642b5ea" providerId="ADAL" clId="{1ADC0AC3-60B9-4A2B-8683-74424913F39F}" dt="2021-08-06T07:13:40.441" v="917" actId="1076"/>
          <ac:spMkLst>
            <pc:docMk/>
            <pc:sldMk cId="1185589835" sldId="1142"/>
            <ac:spMk id="6" creationId="{A468E2BF-34D5-4846-8668-8D349860369A}"/>
          </ac:spMkLst>
        </pc:spChg>
        <pc:spChg chg="del">
          <ac:chgData name="ALESSI Lorenzo" userId="1ccfa87e-9b04-4c33-8185-ca8f0642b5ea" providerId="ADAL" clId="{1ADC0AC3-60B9-4A2B-8683-74424913F39F}" dt="2021-08-02T13:46:41.089" v="409" actId="478"/>
          <ac:spMkLst>
            <pc:docMk/>
            <pc:sldMk cId="1185589835" sldId="1142"/>
            <ac:spMk id="10" creationId="{AC740B99-BE4B-4900-A48F-9CF3102246B1}"/>
          </ac:spMkLst>
        </pc:spChg>
        <pc:spChg chg="del">
          <ac:chgData name="ALESSI Lorenzo" userId="1ccfa87e-9b04-4c33-8185-ca8f0642b5ea" providerId="ADAL" clId="{1ADC0AC3-60B9-4A2B-8683-74424913F39F}" dt="2021-08-02T13:46:38.772" v="408" actId="478"/>
          <ac:spMkLst>
            <pc:docMk/>
            <pc:sldMk cId="1185589835" sldId="1142"/>
            <ac:spMk id="13" creationId="{AAC0A2CE-18E0-6B4B-8D9B-40242CD52B78}"/>
          </ac:spMkLst>
        </pc:spChg>
        <pc:picChg chg="add del mod">
          <ac:chgData name="ALESSI Lorenzo" userId="1ccfa87e-9b04-4c33-8185-ca8f0642b5ea" providerId="ADAL" clId="{1ADC0AC3-60B9-4A2B-8683-74424913F39F}" dt="2021-08-06T06:09:39.078" v="887" actId="478"/>
          <ac:picMkLst>
            <pc:docMk/>
            <pc:sldMk cId="1185589835" sldId="1142"/>
            <ac:picMk id="3" creationId="{0674F098-8E32-46DF-8B28-488BAB9B1868}"/>
          </ac:picMkLst>
        </pc:picChg>
        <pc:picChg chg="add mod modCrop">
          <ac:chgData name="ALESSI Lorenzo" userId="1ccfa87e-9b04-4c33-8185-ca8f0642b5ea" providerId="ADAL" clId="{1ADC0AC3-60B9-4A2B-8683-74424913F39F}" dt="2021-08-06T07:13:43.584" v="919" actId="14100"/>
          <ac:picMkLst>
            <pc:docMk/>
            <pc:sldMk cId="1185589835" sldId="1142"/>
            <ac:picMk id="4" creationId="{ADAEB787-49C0-4F02-A76F-FF8DB10CA986}"/>
          </ac:picMkLst>
        </pc:picChg>
      </pc:sldChg>
      <pc:sldChg chg="delSp modSp add mod">
        <pc:chgData name="ALESSI Lorenzo" userId="1ccfa87e-9b04-4c33-8185-ca8f0642b5ea" providerId="ADAL" clId="{1ADC0AC3-60B9-4A2B-8683-74424913F39F}" dt="2021-08-06T07:14:20.517" v="932" actId="20577"/>
        <pc:sldMkLst>
          <pc:docMk/>
          <pc:sldMk cId="4091726381" sldId="1143"/>
        </pc:sldMkLst>
        <pc:spChg chg="mod">
          <ac:chgData name="ALESSI Lorenzo" userId="1ccfa87e-9b04-4c33-8185-ca8f0642b5ea" providerId="ADAL" clId="{1ADC0AC3-60B9-4A2B-8683-74424913F39F}" dt="2021-08-06T07:14:20.517" v="932" actId="20577"/>
          <ac:spMkLst>
            <pc:docMk/>
            <pc:sldMk cId="4091726381" sldId="1143"/>
            <ac:spMk id="2" creationId="{18937BC5-C584-465A-8AE4-656A95DE8C5D}"/>
          </ac:spMkLst>
        </pc:spChg>
        <pc:picChg chg="del">
          <ac:chgData name="ALESSI Lorenzo" userId="1ccfa87e-9b04-4c33-8185-ca8f0642b5ea" providerId="ADAL" clId="{1ADC0AC3-60B9-4A2B-8683-74424913F39F}" dt="2021-08-02T13:54:39.352" v="779" actId="478"/>
          <ac:picMkLst>
            <pc:docMk/>
            <pc:sldMk cId="4091726381" sldId="1143"/>
            <ac:picMk id="3" creationId="{0674F098-8E32-46DF-8B28-488BAB9B186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6:28.173" v="1020" actId="1076"/>
        <pc:sldMkLst>
          <pc:docMk/>
          <pc:sldMk cId="152342731" sldId="1144"/>
        </pc:sldMkLst>
        <pc:spChg chg="mod">
          <ac:chgData name="ALESSI Lorenzo" userId="1ccfa87e-9b04-4c33-8185-ca8f0642b5ea" providerId="ADAL" clId="{1ADC0AC3-60B9-4A2B-8683-74424913F39F}" dt="2021-08-02T13:57:55.866" v="783" actId="20577"/>
          <ac:spMkLst>
            <pc:docMk/>
            <pc:sldMk cId="152342731" sldId="1144"/>
            <ac:spMk id="2" creationId="{18937BC5-C584-465A-8AE4-656A95DE8C5D}"/>
          </ac:spMkLst>
        </pc:spChg>
        <pc:spChg chg="add mod">
          <ac:chgData name="ALESSI Lorenzo" userId="1ccfa87e-9b04-4c33-8185-ca8f0642b5ea" providerId="ADAL" clId="{1ADC0AC3-60B9-4A2B-8683-74424913F39F}" dt="2021-08-06T07:16:16.176" v="1019" actId="20577"/>
          <ac:spMkLst>
            <pc:docMk/>
            <pc:sldMk cId="152342731" sldId="1144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28.173" v="1020" actId="1076"/>
          <ac:picMkLst>
            <pc:docMk/>
            <pc:sldMk cId="152342731" sldId="1144"/>
            <ac:picMk id="3" creationId="{4D8D75E0-4604-4420-86FA-15B929BD647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17:26.207" v="1036" actId="20577"/>
        <pc:sldMkLst>
          <pc:docMk/>
          <pc:sldMk cId="1622421373" sldId="1145"/>
        </pc:sldMkLst>
        <pc:spChg chg="mod">
          <ac:chgData name="ALESSI Lorenzo" userId="1ccfa87e-9b04-4c33-8185-ca8f0642b5ea" providerId="ADAL" clId="{1ADC0AC3-60B9-4A2B-8683-74424913F39F}" dt="2021-08-06T07:17:26.207" v="1036" actId="20577"/>
          <ac:spMkLst>
            <pc:docMk/>
            <pc:sldMk cId="1622421373" sldId="1145"/>
            <ac:spMk id="7" creationId="{3CBE8112-3E8D-4294-BFCC-C200E87FFBE5}"/>
          </ac:spMkLst>
        </pc:spChg>
        <pc:picChg chg="add mod">
          <ac:chgData name="ALESSI Lorenzo" userId="1ccfa87e-9b04-4c33-8185-ca8f0642b5ea" providerId="ADAL" clId="{1ADC0AC3-60B9-4A2B-8683-74424913F39F}" dt="2021-08-06T07:16:31.212" v="1022" actId="1076"/>
          <ac:picMkLst>
            <pc:docMk/>
            <pc:sldMk cId="1622421373" sldId="1145"/>
            <ac:picMk id="8" creationId="{E2C76087-4E9C-4723-BEFB-3BC8BB2BE528}"/>
          </ac:picMkLst>
        </pc:picChg>
      </pc:sldChg>
      <pc:sldChg chg="addSp modSp add mod">
        <pc:chgData name="ALESSI Lorenzo" userId="1ccfa87e-9b04-4c33-8185-ca8f0642b5ea" providerId="ADAL" clId="{1ADC0AC3-60B9-4A2B-8683-74424913F39F}" dt="2021-08-06T07:27:29.428" v="1432" actId="20577"/>
        <pc:sldMkLst>
          <pc:docMk/>
          <pc:sldMk cId="3910054566" sldId="1146"/>
        </pc:sldMkLst>
        <pc:spChg chg="mod">
          <ac:chgData name="ALESSI Lorenzo" userId="1ccfa87e-9b04-4c33-8185-ca8f0642b5ea" providerId="ADAL" clId="{1ADC0AC3-60B9-4A2B-8683-74424913F39F}" dt="2021-08-06T07:27:29.428" v="1432" actId="20577"/>
          <ac:spMkLst>
            <pc:docMk/>
            <pc:sldMk cId="3910054566" sldId="1146"/>
            <ac:spMk id="7" creationId="{3CBE8112-3E8D-4294-BFCC-C200E87FFBE5}"/>
          </ac:spMkLst>
        </pc:spChg>
        <pc:picChg chg="add mod modCrop">
          <ac:chgData name="ALESSI Lorenzo" userId="1ccfa87e-9b04-4c33-8185-ca8f0642b5ea" providerId="ADAL" clId="{1ADC0AC3-60B9-4A2B-8683-74424913F39F}" dt="2021-08-06T07:27:21.601" v="1430" actId="1076"/>
          <ac:picMkLst>
            <pc:docMk/>
            <pc:sldMk cId="3910054566" sldId="1146"/>
            <ac:picMk id="3" creationId="{61EA8922-A54B-4D8B-A732-9BEB970ADF85}"/>
          </ac:picMkLst>
        </pc:picChg>
        <pc:picChg chg="add mod modCrop">
          <ac:chgData name="ALESSI Lorenzo" userId="1ccfa87e-9b04-4c33-8185-ca8f0642b5ea" providerId="ADAL" clId="{1ADC0AC3-60B9-4A2B-8683-74424913F39F}" dt="2021-08-06T07:27:23.354" v="1431" actId="1076"/>
          <ac:picMkLst>
            <pc:docMk/>
            <pc:sldMk cId="3910054566" sldId="1146"/>
            <ac:picMk id="4" creationId="{7831CE79-C057-453F-9174-1F1B9439CD04}"/>
          </ac:picMkLst>
        </pc:picChg>
      </pc:sldChg>
      <pc:sldChg chg="addSp delSp modSp add mod">
        <pc:chgData name="ALESSI Lorenzo" userId="1ccfa87e-9b04-4c33-8185-ca8f0642b5ea" providerId="ADAL" clId="{1ADC0AC3-60B9-4A2B-8683-74424913F39F}" dt="2021-08-06T07:30:18.597" v="1534" actId="1076"/>
        <pc:sldMkLst>
          <pc:docMk/>
          <pc:sldMk cId="920493671" sldId="1147"/>
        </pc:sldMkLst>
        <pc:spChg chg="del">
          <ac:chgData name="ALESSI Lorenzo" userId="1ccfa87e-9b04-4c33-8185-ca8f0642b5ea" providerId="ADAL" clId="{1ADC0AC3-60B9-4A2B-8683-74424913F39F}" dt="2021-08-02T14:08:45.033" v="837" actId="478"/>
          <ac:spMkLst>
            <pc:docMk/>
            <pc:sldMk cId="920493671" sldId="1147"/>
            <ac:spMk id="7" creationId="{3CBE8112-3E8D-4294-BFCC-C200E87FFBE5}"/>
          </ac:spMkLst>
        </pc:spChg>
        <pc:spChg chg="add mod">
          <ac:chgData name="ALESSI Lorenzo" userId="1ccfa87e-9b04-4c33-8185-ca8f0642b5ea" providerId="ADAL" clId="{1ADC0AC3-60B9-4A2B-8683-74424913F39F}" dt="2021-08-06T07:28:58.555" v="1525" actId="20577"/>
          <ac:spMkLst>
            <pc:docMk/>
            <pc:sldMk cId="920493671" sldId="1147"/>
            <ac:spMk id="8" creationId="{C3AF89E8-932B-40E2-932A-94FEDC214075}"/>
          </ac:spMkLst>
        </pc:spChg>
        <pc:picChg chg="add mod modCrop">
          <ac:chgData name="ALESSI Lorenzo" userId="1ccfa87e-9b04-4c33-8185-ca8f0642b5ea" providerId="ADAL" clId="{1ADC0AC3-60B9-4A2B-8683-74424913F39F}" dt="2021-08-06T07:30:18.597" v="1534" actId="1076"/>
          <ac:picMkLst>
            <pc:docMk/>
            <pc:sldMk cId="920493671" sldId="1147"/>
            <ac:picMk id="3" creationId="{BF53A9A5-0071-4BFF-9E16-B473594701AE}"/>
          </ac:picMkLst>
        </pc:picChg>
      </pc:sldChg>
    </pc:docChg>
  </pc:docChgLst>
  <pc:docChgLst>
    <pc:chgData name="ALESSI Lorenzo" userId="1ccfa87e-9b04-4c33-8185-ca8f0642b5ea" providerId="ADAL" clId="{26AEBB39-1C8E-47F3-B663-4F5EB76D6BC4}"/>
    <pc:docChg chg="modSld">
      <pc:chgData name="ALESSI Lorenzo" userId="1ccfa87e-9b04-4c33-8185-ca8f0642b5ea" providerId="ADAL" clId="{26AEBB39-1C8E-47F3-B663-4F5EB76D6BC4}" dt="2022-02-08T14:32:06.627" v="0" actId="20577"/>
      <pc:docMkLst>
        <pc:docMk/>
      </pc:docMkLst>
      <pc:sldChg chg="modSp mod">
        <pc:chgData name="ALESSI Lorenzo" userId="1ccfa87e-9b04-4c33-8185-ca8f0642b5ea" providerId="ADAL" clId="{26AEBB39-1C8E-47F3-B663-4F5EB76D6BC4}" dt="2022-02-08T14:32:06.627" v="0" actId="20577"/>
        <pc:sldMkLst>
          <pc:docMk/>
          <pc:sldMk cId="627627771" sldId="1149"/>
        </pc:sldMkLst>
        <pc:spChg chg="mod">
          <ac:chgData name="ALESSI Lorenzo" userId="1ccfa87e-9b04-4c33-8185-ca8f0642b5ea" providerId="ADAL" clId="{26AEBB39-1C8E-47F3-B663-4F5EB76D6BC4}" dt="2022-02-08T14:32:06.627" v="0" actId="20577"/>
          <ac:spMkLst>
            <pc:docMk/>
            <pc:sldMk cId="627627771" sldId="1149"/>
            <ac:spMk id="10" creationId="{866504EA-5ACB-41D2-810D-46AB71EFEA95}"/>
          </ac:spMkLst>
        </pc:spChg>
      </pc:sldChg>
    </pc:docChg>
  </pc:docChgLst>
  <pc:docChgLst>
    <pc:chgData name="ALESSI Lorenzo" userId="1ccfa87e-9b04-4c33-8185-ca8f0642b5ea" providerId="ADAL" clId="{C5F2DB4C-315C-4AF4-9C61-611A770BE40A}"/>
    <pc:docChg chg="undo custSel modSld">
      <pc:chgData name="ALESSI Lorenzo" userId="1ccfa87e-9b04-4c33-8185-ca8f0642b5ea" providerId="ADAL" clId="{C5F2DB4C-315C-4AF4-9C61-611A770BE40A}" dt="2022-05-25T14:05:13.788" v="144" actId="1076"/>
      <pc:docMkLst>
        <pc:docMk/>
      </pc:docMkLst>
      <pc:sldChg chg="modSp mod">
        <pc:chgData name="ALESSI Lorenzo" userId="1ccfa87e-9b04-4c33-8185-ca8f0642b5ea" providerId="ADAL" clId="{C5F2DB4C-315C-4AF4-9C61-611A770BE40A}" dt="2022-05-23T20:21:29.290" v="55"/>
        <pc:sldMkLst>
          <pc:docMk/>
          <pc:sldMk cId="2956485318" sldId="1104"/>
        </pc:sldMkLst>
        <pc:spChg chg="mod">
          <ac:chgData name="ALESSI Lorenzo" userId="1ccfa87e-9b04-4c33-8185-ca8f0642b5ea" providerId="ADAL" clId="{C5F2DB4C-315C-4AF4-9C61-611A770BE40A}" dt="2022-05-23T20:21:18.527" v="54" actId="255"/>
          <ac:spMkLst>
            <pc:docMk/>
            <pc:sldMk cId="2956485318" sldId="1104"/>
            <ac:spMk id="2" creationId="{18937BC5-C584-465A-8AE4-656A95DE8C5D}"/>
          </ac:spMkLst>
        </pc:spChg>
        <pc:spChg chg="mod">
          <ac:chgData name="ALESSI Lorenzo" userId="1ccfa87e-9b04-4c33-8185-ca8f0642b5ea" providerId="ADAL" clId="{C5F2DB4C-315C-4AF4-9C61-611A770BE40A}" dt="2022-05-23T20:21:29.290" v="55"/>
          <ac:spMkLst>
            <pc:docMk/>
            <pc:sldMk cId="2956485318" sldId="1104"/>
            <ac:spMk id="6" creationId="{A468E2BF-34D5-4846-8668-8D349860369A}"/>
          </ac:spMkLst>
        </pc:spChg>
        <pc:spChg chg="mod">
          <ac:chgData name="ALESSI Lorenzo" userId="1ccfa87e-9b04-4c33-8185-ca8f0642b5ea" providerId="ADAL" clId="{C5F2DB4C-315C-4AF4-9C61-611A770BE40A}" dt="2022-05-23T20:21:12.051" v="53" actId="14100"/>
          <ac:spMkLst>
            <pc:docMk/>
            <pc:sldMk cId="2956485318" sldId="1104"/>
            <ac:spMk id="10" creationId="{AC740B99-BE4B-4900-A48F-9CF3102246B1}"/>
          </ac:spMkLst>
        </pc:spChg>
      </pc:sldChg>
      <pc:sldChg chg="modSp mod">
        <pc:chgData name="ALESSI Lorenzo" userId="1ccfa87e-9b04-4c33-8185-ca8f0642b5ea" providerId="ADAL" clId="{C5F2DB4C-315C-4AF4-9C61-611A770BE40A}" dt="2022-05-23T20:19:48.168" v="10" actId="20577"/>
        <pc:sldMkLst>
          <pc:docMk/>
          <pc:sldMk cId="554990979" sldId="1138"/>
        </pc:sldMkLst>
        <pc:spChg chg="mod">
          <ac:chgData name="ALESSI Lorenzo" userId="1ccfa87e-9b04-4c33-8185-ca8f0642b5ea" providerId="ADAL" clId="{C5F2DB4C-315C-4AF4-9C61-611A770BE40A}" dt="2022-05-23T20:19:48.168" v="10" actId="20577"/>
          <ac:spMkLst>
            <pc:docMk/>
            <pc:sldMk cId="554990979" sldId="1138"/>
            <ac:spMk id="2" creationId="{00000000-0000-0000-0000-000000000000}"/>
          </ac:spMkLst>
        </pc:spChg>
      </pc:sldChg>
      <pc:sldChg chg="addSp delSp modSp mod">
        <pc:chgData name="ALESSI Lorenzo" userId="1ccfa87e-9b04-4c33-8185-ca8f0642b5ea" providerId="ADAL" clId="{C5F2DB4C-315C-4AF4-9C61-611A770BE40A}" dt="2022-05-25T14:05:13.788" v="144" actId="1076"/>
        <pc:sldMkLst>
          <pc:docMk/>
          <pc:sldMk cId="3897574042" sldId="1148"/>
        </pc:sldMkLst>
        <pc:spChg chg="mod">
          <ac:chgData name="ALESSI Lorenzo" userId="1ccfa87e-9b04-4c33-8185-ca8f0642b5ea" providerId="ADAL" clId="{C5F2DB4C-315C-4AF4-9C61-611A770BE40A}" dt="2022-05-23T20:23:36.193" v="102" actId="5793"/>
          <ac:spMkLst>
            <pc:docMk/>
            <pc:sldMk cId="3897574042" sldId="1148"/>
            <ac:spMk id="2" creationId="{18937BC5-C584-465A-8AE4-656A95DE8C5D}"/>
          </ac:spMkLst>
        </pc:spChg>
        <pc:spChg chg="mod">
          <ac:chgData name="ALESSI Lorenzo" userId="1ccfa87e-9b04-4c33-8185-ca8f0642b5ea" providerId="ADAL" clId="{C5F2DB4C-315C-4AF4-9C61-611A770BE40A}" dt="2022-05-23T20:21:35.604" v="56"/>
          <ac:spMkLst>
            <pc:docMk/>
            <pc:sldMk cId="3897574042" sldId="1148"/>
            <ac:spMk id="7" creationId="{D947865F-A274-4FD3-8CE0-26F470F74F5C}"/>
          </ac:spMkLst>
        </pc:spChg>
        <pc:picChg chg="add mod">
          <ac:chgData name="ALESSI Lorenzo" userId="1ccfa87e-9b04-4c33-8185-ca8f0642b5ea" providerId="ADAL" clId="{C5F2DB4C-315C-4AF4-9C61-611A770BE40A}" dt="2022-05-25T14:05:13.788" v="144" actId="1076"/>
          <ac:picMkLst>
            <pc:docMk/>
            <pc:sldMk cId="3897574042" sldId="1148"/>
            <ac:picMk id="4" creationId="{D9FE28FD-FD3A-4837-9A4E-1075E7AFE9C1}"/>
          </ac:picMkLst>
        </pc:picChg>
        <pc:picChg chg="del">
          <ac:chgData name="ALESSI Lorenzo" userId="1ccfa87e-9b04-4c33-8185-ca8f0642b5ea" providerId="ADAL" clId="{C5F2DB4C-315C-4AF4-9C61-611A770BE40A}" dt="2022-05-25T14:05:05.461" v="139" actId="478"/>
          <ac:picMkLst>
            <pc:docMk/>
            <pc:sldMk cId="3897574042" sldId="1148"/>
            <ac:picMk id="5" creationId="{375B1BA8-AF26-4250-AE87-0F6EF8E78FBA}"/>
          </ac:picMkLst>
        </pc:picChg>
      </pc:sldChg>
      <pc:sldChg chg="modSp mod">
        <pc:chgData name="ALESSI Lorenzo" userId="1ccfa87e-9b04-4c33-8185-ca8f0642b5ea" providerId="ADAL" clId="{C5F2DB4C-315C-4AF4-9C61-611A770BE40A}" dt="2022-05-23T20:25:15.732" v="138" actId="12"/>
        <pc:sldMkLst>
          <pc:docMk/>
          <pc:sldMk cId="1688121294" sldId="1149"/>
        </pc:sldMkLst>
        <pc:spChg chg="mod">
          <ac:chgData name="ALESSI Lorenzo" userId="1ccfa87e-9b04-4c33-8185-ca8f0642b5ea" providerId="ADAL" clId="{C5F2DB4C-315C-4AF4-9C61-611A770BE40A}" dt="2022-05-23T20:25:15.732" v="138" actId="12"/>
          <ac:spMkLst>
            <pc:docMk/>
            <pc:sldMk cId="1688121294" sldId="1149"/>
            <ac:spMk id="2" creationId="{18937BC5-C584-465A-8AE4-656A95DE8C5D}"/>
          </ac:spMkLst>
        </pc:spChg>
        <pc:spChg chg="mod">
          <ac:chgData name="ALESSI Lorenzo" userId="1ccfa87e-9b04-4c33-8185-ca8f0642b5ea" providerId="ADAL" clId="{C5F2DB4C-315C-4AF4-9C61-611A770BE40A}" dt="2022-05-23T20:23:55.159" v="105"/>
          <ac:spMkLst>
            <pc:docMk/>
            <pc:sldMk cId="1688121294" sldId="1149"/>
            <ac:spMk id="7" creationId="{D947865F-A274-4FD3-8CE0-26F470F74F5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F381C-AA57-4B64-8494-48A375B4D9F5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41E2B9-0D44-4107-B75E-0C5DBE74A92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9059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8536" y="0"/>
            <a:ext cx="2951851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2A7268-D803-4D8B-8ACD-EC41E5152978}" type="datetimeFigureOut">
              <a:rPr lang="en-US" smtClean="0"/>
              <a:t>5/25/2022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1197" y="4784835"/>
            <a:ext cx="544957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8536" y="9443662"/>
            <a:ext cx="2951851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29353-1D2D-4A02-BCB3-425909681A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53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99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392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29353-1D2D-4A02-BCB3-425909681A9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8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skiant, debout, gens, tenant&#10;&#10;Description générée automatiquement">
            <a:extLst>
              <a:ext uri="{FF2B5EF4-FFF2-40B4-BE49-F238E27FC236}">
                <a16:creationId xmlns:a16="http://schemas.microsoft.com/office/drawing/2014/main" id="{2070442B-5653-0342-AE18-4C2E4FA72F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537334" y="2634114"/>
            <a:ext cx="3416828" cy="63947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32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84BB64-F9F4-DD45-AD15-9D9620FBF9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349" y="609600"/>
            <a:ext cx="1741131" cy="192353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8C5F7CF-AF25-1942-B092-AAB3C45C9E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951" y="5859320"/>
            <a:ext cx="2129926" cy="6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89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792725"/>
          </a:xfrm>
          <a:prstGeom prst="rect">
            <a:avLst/>
          </a:prstGeom>
        </p:spPr>
      </p:pic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-3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</p:spTree>
    <p:extLst>
      <p:ext uri="{BB962C8B-B14F-4D97-AF65-F5344CB8AC3E}">
        <p14:creationId xmlns:p14="http://schemas.microsoft.com/office/powerpoint/2010/main" val="318501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1"/>
            <a:ext cx="12191998" cy="6792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586AA1A-F09B-47FF-B1DC-6EE8B058BF2A}"/>
              </a:ext>
            </a:extLst>
          </p:cNvPr>
          <p:cNvSpPr/>
          <p:nvPr userDrawn="1"/>
        </p:nvSpPr>
        <p:spPr>
          <a:xfrm>
            <a:off x="2" y="0"/>
            <a:ext cx="12192001" cy="6858000"/>
          </a:xfrm>
          <a:prstGeom prst="rect">
            <a:avLst/>
          </a:prstGeom>
          <a:solidFill>
            <a:srgbClr val="0024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3">
            <a:extLst>
              <a:ext uri="{FF2B5EF4-FFF2-40B4-BE49-F238E27FC236}">
                <a16:creationId xmlns:a16="http://schemas.microsoft.com/office/drawing/2014/main" id="{DAA079F3-E58D-4B23-84B3-B0816D21C1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427" y="4558986"/>
            <a:ext cx="311150" cy="31750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1B0A2EB9-31FC-41C6-B712-84A5AFF469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6" name="Rectangle 15">
            <a:hlinkClick r:id="" action="ppaction://noaction"/>
            <a:extLst>
              <a:ext uri="{FF2B5EF4-FFF2-40B4-BE49-F238E27FC236}">
                <a16:creationId xmlns:a16="http://schemas.microsoft.com/office/drawing/2014/main" id="{64B2D050-FFE5-49A0-B8A6-D1E81917188C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310C49-DA61-43D5-8372-3595F16E545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093243" y="2671868"/>
            <a:ext cx="6005513" cy="172085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2pPr>
            <a:lvl3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3pPr>
            <a:lvl4pPr marL="0" indent="0" algn="ctr" defTabSz="914400" rtl="0" eaLnBrk="1" latinLnBrk="0" hangingPunct="1">
              <a:buNone/>
              <a:defRPr lang="fr-FR" sz="48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4pPr>
            <a:lvl5pPr marL="0" indent="0" algn="ctr" defTabSz="914400" rtl="0" eaLnBrk="1" latinLnBrk="0" hangingPunct="1">
              <a:buNone/>
              <a:defRPr lang="en-US" sz="4800" kern="1200" spc="30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r-FR" dirty="0"/>
              <a:t>SUBSECTION IN</a:t>
            </a:r>
            <a:br>
              <a:rPr lang="fr-FR" dirty="0"/>
            </a:br>
            <a:r>
              <a:rPr lang="fr-FR" dirty="0"/>
              <a:t>CAPITAL LETTER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754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>
              <a:defRPr lang="en-US" sz="2000" kern="1200" dirty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A55903AE-D84F-4005-A30F-B61241815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720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15" name="Text Placeholder 30">
            <a:extLst>
              <a:ext uri="{FF2B5EF4-FFF2-40B4-BE49-F238E27FC236}">
                <a16:creationId xmlns:a16="http://schemas.microsoft.com/office/drawing/2014/main" id="{CA2FC6D3-6343-47B3-8904-4F92133D8E5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97209" y="3957734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space réservé du texte 4">
            <a:extLst>
              <a:ext uri="{FF2B5EF4-FFF2-40B4-BE49-F238E27FC236}">
                <a16:creationId xmlns:a16="http://schemas.microsoft.com/office/drawing/2014/main" id="{C2971094-B1F4-441E-BFF6-10D38592B9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8464" y="423570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999729AD-D3A6-4546-B159-60F6DE7C10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8464" y="616076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2004F0CC-A1C8-4E26-A190-C0619361C3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9937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2119790"/>
            <a:ext cx="3619500" cy="1582228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3B8D7CE5-7A72-4E85-BC7A-0E3F268A36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7210" y="4478662"/>
            <a:ext cx="3619500" cy="139065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232AF2BE-A7CD-4FD0-800F-4233B1697A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73039" y="1598743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634B25B5-38A5-4020-AF41-52607C8528D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73040" y="2119789"/>
            <a:ext cx="3619500" cy="374952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texte 6">
            <a:extLst>
              <a:ext uri="{FF2B5EF4-FFF2-40B4-BE49-F238E27FC236}">
                <a16:creationId xmlns:a16="http://schemas.microsoft.com/office/drawing/2014/main" id="{872E7938-1A1F-49E9-BD3F-AD3BB1122B4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459309" y="2419158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4" name="Espace réservé du texte 6">
            <a:extLst>
              <a:ext uri="{FF2B5EF4-FFF2-40B4-BE49-F238E27FC236}">
                <a16:creationId xmlns:a16="http://schemas.microsoft.com/office/drawing/2014/main" id="{EB070C30-ED54-4111-85B9-7EF2D73667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459309" y="2844319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4BB15B79-16BF-4D66-826F-7AEF2522851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459309" y="3358560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A45E452-4C14-4950-8B21-F03A179319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59309" y="3783721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D776C6D3-67CA-4C35-ABAE-02932564E5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59309" y="4351174"/>
            <a:ext cx="1662137" cy="519809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2800">
                <a:solidFill>
                  <a:srgbClr val="D71C2D"/>
                </a:solidFill>
                <a:latin typeface="+mj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NUMBER</a:t>
            </a:r>
            <a:endParaRPr lang="en-US" dirty="0"/>
          </a:p>
        </p:txBody>
      </p:sp>
      <p:sp>
        <p:nvSpPr>
          <p:cNvPr id="38" name="Espace réservé du texte 6">
            <a:extLst>
              <a:ext uri="{FF2B5EF4-FFF2-40B4-BE49-F238E27FC236}">
                <a16:creationId xmlns:a16="http://schemas.microsoft.com/office/drawing/2014/main" id="{373FC5CA-ADBC-4196-960F-FAA2D3EFFF2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459309" y="4776335"/>
            <a:ext cx="1662137" cy="21801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D71C2D"/>
              </a:buClr>
              <a:buFont typeface="Arial" panose="020B0604020202020204" pitchFamily="34" charset="0"/>
              <a:buNone/>
              <a:defRPr sz="1200" b="1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 err="1"/>
              <a:t>legend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40" name="Espace réservé du numéro de diapositive 1">
            <a:extLst>
              <a:ext uri="{FF2B5EF4-FFF2-40B4-BE49-F238E27FC236}">
                <a16:creationId xmlns:a16="http://schemas.microsoft.com/office/drawing/2014/main" id="{3C7EB266-9D67-456F-B9FD-D2EAF9C29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41" name="Picture 33">
            <a:extLst>
              <a:ext uri="{FF2B5EF4-FFF2-40B4-BE49-F238E27FC236}">
                <a16:creationId xmlns:a16="http://schemas.microsoft.com/office/drawing/2014/main" id="{0D2CB81E-6AFA-448F-BFCB-A9D9B052F6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93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A82CB31-4B21-454E-8748-DBB565A8B0E4}"/>
              </a:ext>
            </a:extLst>
          </p:cNvPr>
          <p:cNvSpPr/>
          <p:nvPr/>
        </p:nvSpPr>
        <p:spPr>
          <a:xfrm>
            <a:off x="0" y="3954"/>
            <a:ext cx="12192000" cy="1260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58">
            <a:extLst>
              <a:ext uri="{FF2B5EF4-FFF2-40B4-BE49-F238E27FC236}">
                <a16:creationId xmlns:a16="http://schemas.microsoft.com/office/drawing/2014/main" id="{E1CF08E2-1B29-4AA8-A86B-098C703A3E08}"/>
              </a:ext>
            </a:extLst>
          </p:cNvPr>
          <p:cNvCxnSpPr/>
          <p:nvPr/>
        </p:nvCxnSpPr>
        <p:spPr>
          <a:xfrm flipV="1">
            <a:off x="736125" y="458975"/>
            <a:ext cx="0" cy="476959"/>
          </a:xfrm>
          <a:prstGeom prst="line">
            <a:avLst/>
          </a:prstGeom>
          <a:ln w="12700">
            <a:solidFill>
              <a:srgbClr val="EE232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7210" y="550830"/>
            <a:ext cx="5180038" cy="385103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2000" kern="120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46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option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DDB6EA2F-7CD9-421D-8768-61ABE41E4DD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97210" y="1596044"/>
            <a:ext cx="8897067" cy="429350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FCC736CC-37CF-470F-B1F2-4D9CA18485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4E25264-CD08-8746-8896-AAC2D44D148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3281" y="375138"/>
            <a:ext cx="1644768" cy="181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547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-5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80000"/>
              </a:lnSpc>
              <a:defRPr lang="en-US" sz="3600" kern="1200" spc="110" dirty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C21D3712-F0F5-4373-8A8A-6FFE03C1CF5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1FA8CDA0-34E4-4CF0-839D-F242B72AC8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38025965-EDD7-4D27-84C4-8916607BA33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B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4" y="-1"/>
            <a:ext cx="254923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4C9D1A-3750-4E5E-B92A-292FC737C381}"/>
              </a:ext>
            </a:extLst>
          </p:cNvPr>
          <p:cNvSpPr/>
          <p:nvPr userDrawn="1"/>
        </p:nvSpPr>
        <p:spPr>
          <a:xfrm>
            <a:off x="0" y="0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D0805575-A815-4EF1-8238-14489D95AF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CDC82D9-A755-4F93-82FB-1E7A239DBCF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C1748FF3-8516-447B-8374-D92665AB6A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40123CA7-24FF-4A52-AFDF-7B81416153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E30DFD3-C60B-490B-B4AC-8748A341EA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1" y="1168590"/>
            <a:ext cx="7894713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723882FC-2BAB-49CB-A765-629F46941E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5" name="Espace réservé du numéro de diapositive 1">
            <a:extLst>
              <a:ext uri="{FF2B5EF4-FFF2-40B4-BE49-F238E27FC236}">
                <a16:creationId xmlns:a16="http://schemas.microsoft.com/office/drawing/2014/main" id="{89228A1C-A05F-4B8A-BE13-BBF9A8024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6" name="Picture 33">
            <a:extLst>
              <a:ext uri="{FF2B5EF4-FFF2-40B4-BE49-F238E27FC236}">
                <a16:creationId xmlns:a16="http://schemas.microsoft.com/office/drawing/2014/main" id="{152A2DAF-59DF-462E-A81F-7DC4BD61A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43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-8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1" name="Text Placeholder 30">
            <a:extLst>
              <a:ext uri="{FF2B5EF4-FFF2-40B4-BE49-F238E27FC236}">
                <a16:creationId xmlns:a16="http://schemas.microsoft.com/office/drawing/2014/main" id="{8EE91706-EB07-4A8F-AC13-F036601FD3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920EBFC0-731E-4E55-AFBF-EBDF93B3189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9F3D3AB9-D71E-410C-A694-93EF4A99C7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7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C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08"/>
            <a:ext cx="2549227" cy="6858000"/>
          </a:xfrm>
          <a:prstGeom prst="rect">
            <a:avLst/>
          </a:prstGeom>
        </p:spPr>
      </p:pic>
      <p:sp>
        <p:nvSpPr>
          <p:cNvPr id="29" name="Rectangle 28"/>
          <p:cNvSpPr/>
          <p:nvPr userDrawn="1"/>
        </p:nvSpPr>
        <p:spPr>
          <a:xfrm>
            <a:off x="0" y="4108"/>
            <a:ext cx="2549235" cy="6858000"/>
          </a:xfrm>
          <a:prstGeom prst="rect">
            <a:avLst/>
          </a:prstGeom>
          <a:solidFill>
            <a:srgbClr val="00599B">
              <a:alpha val="6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F36268-7888-45FA-BD6E-9368048D1C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4" name="Espace réservé du texte 4">
            <a:extLst>
              <a:ext uri="{FF2B5EF4-FFF2-40B4-BE49-F238E27FC236}">
                <a16:creationId xmlns:a16="http://schemas.microsoft.com/office/drawing/2014/main" id="{931A40B3-B461-4B92-9E65-FDC83575AE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sp>
        <p:nvSpPr>
          <p:cNvPr id="22" name="Espace réservé du texte 4">
            <a:extLst>
              <a:ext uri="{FF2B5EF4-FFF2-40B4-BE49-F238E27FC236}">
                <a16:creationId xmlns:a16="http://schemas.microsoft.com/office/drawing/2014/main" id="{5E011A4F-8F3F-4B7A-BDA6-56B1B33ECA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4ACF7CCB-136A-44A4-8445-8F3441407BF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25" name="Espace réservé du texte 4">
            <a:extLst>
              <a:ext uri="{FF2B5EF4-FFF2-40B4-BE49-F238E27FC236}">
                <a16:creationId xmlns:a16="http://schemas.microsoft.com/office/drawing/2014/main" id="{A5B9DF71-7A98-40B5-BC80-B19B851A34A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chemeClr val="bg1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pic>
        <p:nvPicPr>
          <p:cNvPr id="31" name="Picture 5">
            <a:extLst>
              <a:ext uri="{FF2B5EF4-FFF2-40B4-BE49-F238E27FC236}">
                <a16:creationId xmlns:a16="http://schemas.microsoft.com/office/drawing/2014/main" id="{D0921AF2-49B4-42CE-81D9-D330F55597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id="{E507AE65-B9A2-41CC-B169-70170D2ED0F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159642" y="1155470"/>
            <a:ext cx="7894712" cy="4184242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38CD0219-3E36-4777-9E25-C6593D45E06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D30DF174-EF18-4002-AD45-18372FFF89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C9DB325-3879-47E6-8588-296A7AC9CB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816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EE28D32-A5C6-4CFC-844C-F7703118A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5964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6" name="Text Placeholder 30">
            <a:extLst>
              <a:ext uri="{FF2B5EF4-FFF2-40B4-BE49-F238E27FC236}">
                <a16:creationId xmlns:a16="http://schemas.microsoft.com/office/drawing/2014/main" id="{F8DC861E-3397-479B-805D-DFD5DFE9E3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89551" y="1168590"/>
            <a:ext cx="3619499" cy="3434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80000"/>
              </a:lnSpc>
              <a:buNone/>
              <a:defRPr sz="1200" b="1" i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</a:lstStyle>
          <a:p>
            <a:pPr algn="l">
              <a:lnSpc>
                <a:spcPct val="80000"/>
              </a:lnSpc>
            </a:pPr>
            <a:r>
              <a:rPr lang="en-US" sz="1200" b="1" i="0" spc="0" baseline="0" dirty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rPr>
              <a:t>WHAT WE DO..</a:t>
            </a: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689636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29" name="Espace réservé du texte 6">
            <a:extLst>
              <a:ext uri="{FF2B5EF4-FFF2-40B4-BE49-F238E27FC236}">
                <a16:creationId xmlns:a16="http://schemas.microsoft.com/office/drawing/2014/main" id="{25AB9999-D048-42C7-9016-91DEBBBEC78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389552" y="1689517"/>
            <a:ext cx="3619500" cy="36500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012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>
            <a:extLst>
              <a:ext uri="{FF2B5EF4-FFF2-40B4-BE49-F238E27FC236}">
                <a16:creationId xmlns:a16="http://schemas.microsoft.com/office/drawing/2014/main" id="{123A1487-DF4B-4BC1-A5F0-93E8925BCA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A308AFC2-E398-4978-8F0E-AE5750DBD62D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0"/>
          <a:stretch/>
        </p:blipFill>
        <p:spPr>
          <a:xfrm rot="10800000">
            <a:off x="0" y="5750650"/>
            <a:ext cx="12192000" cy="1107350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9" t="28055" r="42927" b="28055"/>
          <a:stretch/>
        </p:blipFill>
        <p:spPr>
          <a:xfrm>
            <a:off x="5568445" y="1"/>
            <a:ext cx="6623555" cy="6858000"/>
          </a:xfrm>
          <a:prstGeom prst="rect">
            <a:avLst/>
          </a:prstGeom>
        </p:spPr>
      </p:pic>
      <p:pic>
        <p:nvPicPr>
          <p:cNvPr id="10" name="Imag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290" y="2934129"/>
            <a:ext cx="2145792" cy="649036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9191361" y="6042715"/>
            <a:ext cx="22092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Medium" panose="02000000000000000000" pitchFamily="2" charset="0"/>
                <a:ea typeface="Vinci Sans Extra Light" charset="0"/>
                <a:cs typeface="Vinci Sans Extra Light" charset="0"/>
              </a:rPr>
              <a:t> WORLD LEADER </a:t>
            </a: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IN SOILS, </a:t>
            </a:r>
            <a:b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</a:b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inci Sans Light" panose="02000000000000000000" pitchFamily="2" charset="0"/>
                <a:ea typeface="Vinci Sans Extra Light" charset="0"/>
                <a:cs typeface="Vinci Sans Extra Light" charset="0"/>
              </a:rPr>
              <a:t>STRUCTURES AND NUCLEAR</a:t>
            </a:r>
          </a:p>
        </p:txBody>
      </p:sp>
      <p:sp>
        <p:nvSpPr>
          <p:cNvPr id="12" name="Espace réservé du texte 4"/>
          <p:cNvSpPr>
            <a:spLocks noGrp="1"/>
          </p:cNvSpPr>
          <p:nvPr>
            <p:ph type="body" sz="quarter" idx="13" hasCustomPrompt="1"/>
          </p:nvPr>
        </p:nvSpPr>
        <p:spPr>
          <a:xfrm>
            <a:off x="1138294" y="2866723"/>
            <a:ext cx="2801093" cy="716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2400" b="0" kern="1200" dirty="0" smtClean="0">
                <a:solidFill>
                  <a:srgbClr val="004489"/>
                </a:solidFill>
                <a:latin typeface="Vinci Sans Medium" panose="02000000000000000000" pitchFamily="2" charset="0"/>
                <a:ea typeface="Vinci Sans Medium" panose="02000000000000000000" pitchFamily="2" charset="0"/>
                <a:cs typeface="Vinci Sans Medium" panose="02000000000000000000" pitchFamily="2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PRESENTATION TITLE</a:t>
            </a:r>
          </a:p>
        </p:txBody>
      </p:sp>
      <p:sp>
        <p:nvSpPr>
          <p:cNvPr id="14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1138294" y="3599791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716327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option 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EB878B3-7578-4C0C-A2AE-1912D519AF79}"/>
              </a:ext>
            </a:extLst>
          </p:cNvPr>
          <p:cNvSpPr/>
          <p:nvPr userDrawn="1"/>
        </p:nvSpPr>
        <p:spPr>
          <a:xfrm flipH="1">
            <a:off x="2549236" y="0"/>
            <a:ext cx="964276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A1B640D5-2A65-4681-AE85-F924DE1ADF1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817" y="42357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Author</a:t>
            </a:r>
            <a:endParaRPr lang="fr-FR" dirty="0"/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F4E1F793-A1A5-4D47-826E-AA9559B93AA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817" y="616076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0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6" name="Espace réservé du texte 4">
            <a:extLst>
              <a:ext uri="{FF2B5EF4-FFF2-40B4-BE49-F238E27FC236}">
                <a16:creationId xmlns:a16="http://schemas.microsoft.com/office/drawing/2014/main" id="{A650C9FC-A93E-493C-B275-03F7E8CB0B7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5817" y="6157790"/>
            <a:ext cx="2144149" cy="36193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2F66C270-983A-494E-9AFA-B5217C3B4D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5817" y="1780827"/>
            <a:ext cx="2144149" cy="1828281"/>
          </a:xfrm>
          <a:prstGeom prst="rect">
            <a:avLst/>
          </a:prstGeom>
        </p:spPr>
        <p:txBody>
          <a:bodyPr anchor="b" anchorCtr="0"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 lang="en-US" sz="3600" kern="1200" spc="11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defRPr/>
            </a:pP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A886774F-8563-4950-80EC-EC5E378C0F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18" y="3624347"/>
            <a:ext cx="195018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smtClean="0">
                <a:solidFill>
                  <a:srgbClr val="004489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Tx/>
              <a:buNone/>
              <a:defRPr lang="fr-FR" sz="1400" b="1" kern="1200" spc="110" dirty="0" err="1" smtClean="0">
                <a:solidFill>
                  <a:schemeClr val="bg1"/>
                </a:solidFill>
                <a:latin typeface="Vinci Sans" charset="0"/>
                <a:ea typeface="Vinci Sans Extra Light" charset="0"/>
                <a:cs typeface="Vinci Sans Extra Light" charset="0"/>
              </a:defRPr>
            </a:lvl2pPr>
          </a:lstStyle>
          <a:p>
            <a:pPr lvl="0"/>
            <a:r>
              <a:rPr lang="fr-FR" dirty="0" err="1"/>
              <a:t>Subtitle</a:t>
            </a:r>
            <a:endParaRPr lang="fr-FR" dirty="0"/>
          </a:p>
        </p:txBody>
      </p:sp>
      <p:pic>
        <p:nvPicPr>
          <p:cNvPr id="32" name="Picture 5">
            <a:extLst>
              <a:ext uri="{FF2B5EF4-FFF2-40B4-BE49-F238E27FC236}">
                <a16:creationId xmlns:a16="http://schemas.microsoft.com/office/drawing/2014/main" id="{FFC97D0D-8991-4F63-B148-8A600579B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6848" y="630661"/>
            <a:ext cx="311150" cy="3175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AF67EEE6-0856-424C-BAD2-D33548D5CC3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id="{CFB1FF35-5B30-4E54-9E84-76910E2D5C5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159642" y="1168590"/>
            <a:ext cx="7894712" cy="4171121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600">
                <a:solidFill>
                  <a:srgbClr val="004489"/>
                </a:solidFill>
                <a:latin typeface="+mn-lt"/>
              </a:defRPr>
            </a:lvl1pPr>
            <a:lvl2pPr marL="6858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400">
                <a:solidFill>
                  <a:srgbClr val="004489"/>
                </a:solidFill>
                <a:latin typeface="+mn-lt"/>
              </a:defRPr>
            </a:lvl2pPr>
            <a:lvl3pPr marL="11430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200">
                <a:solidFill>
                  <a:srgbClr val="004489"/>
                </a:solidFill>
                <a:latin typeface="+mn-lt"/>
              </a:defRPr>
            </a:lvl3pPr>
            <a:lvl4pPr marL="16002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4pPr>
            <a:lvl5pPr marL="2057400" indent="-228600">
              <a:buClr>
                <a:srgbClr val="D71C2D"/>
              </a:buClr>
              <a:buFont typeface="Arial" panose="020B0604020202020204" pitchFamily="34" charset="0"/>
              <a:buChar char="•"/>
              <a:defRPr sz="1100">
                <a:solidFill>
                  <a:srgbClr val="004489"/>
                </a:solidFill>
                <a:latin typeface="+mn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33" name="Espace réservé du numéro de diapositive 1">
            <a:extLst>
              <a:ext uri="{FF2B5EF4-FFF2-40B4-BE49-F238E27FC236}">
                <a16:creationId xmlns:a16="http://schemas.microsoft.com/office/drawing/2014/main" id="{5FAFD768-5CCC-4E73-896D-D2357C49F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700338F-487D-4297-86CF-B57EEAC730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31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B046C3-728B-4A48-986E-DFA43FBCBE5D}"/>
              </a:ext>
            </a:extLst>
          </p:cNvPr>
          <p:cNvSpPr/>
          <p:nvPr userDrawn="1"/>
        </p:nvSpPr>
        <p:spPr>
          <a:xfrm>
            <a:off x="0" y="5742039"/>
            <a:ext cx="12192000" cy="11159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1">
            <a:extLst>
              <a:ext uri="{FF2B5EF4-FFF2-40B4-BE49-F238E27FC236}">
                <a16:creationId xmlns:a16="http://schemas.microsoft.com/office/drawing/2014/main" id="{0ACE7467-893C-4AF5-AC90-E88C3860E5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9" name="Rectangle 18">
            <a:hlinkClick r:id="" action="ppaction://noaction"/>
            <a:extLst>
              <a:ext uri="{FF2B5EF4-FFF2-40B4-BE49-F238E27FC236}">
                <a16:creationId xmlns:a16="http://schemas.microsoft.com/office/drawing/2014/main" id="{1FDD5494-9952-4125-B8B0-98FDEDD61847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652E96C-20F4-4897-AE6E-A4381F5CE0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1959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Medium" charset="0"/>
                <a:ea typeface="Vinci Sans Medium" charset="0"/>
                <a:cs typeface="Vinci Sans Medium" charset="0"/>
              </a:defRPr>
            </a:lvl1pPr>
          </a:lstStyle>
          <a:p>
            <a:pPr lvl="0"/>
            <a:r>
              <a:rPr lang="en-US" dirty="0"/>
              <a:t>NAME site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56B3CAA-8D97-4629-BC79-1CE11E3515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83691" y="6240668"/>
            <a:ext cx="1926868" cy="324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600" b="0" i="0" spc="110" baseline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</a:lstStyle>
          <a:p>
            <a:pPr lvl="0"/>
            <a:r>
              <a:rPr lang="en-US" dirty="0"/>
              <a:t>City, Country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A2E434C0-F322-4F1A-B94D-45D63603433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5742038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Put your image here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8D6A30B-3B36-4AA7-B1B7-A248B7FC6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11" name="Espace réservé du numéro de diapositive 1">
            <a:extLst>
              <a:ext uri="{FF2B5EF4-FFF2-40B4-BE49-F238E27FC236}">
                <a16:creationId xmlns:a16="http://schemas.microsoft.com/office/drawing/2014/main" id="{7B10AEC7-2E50-417F-BC68-B63EEE2D1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73960" y="6240313"/>
            <a:ext cx="527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rgbClr val="D71C2D"/>
                </a:solidFill>
              </a:defRPr>
            </a:lvl1pPr>
          </a:lstStyle>
          <a:p>
            <a:fld id="{F3D6203A-9E82-46D3-826D-BB98CB91E49C}" type="slidenum">
              <a:rPr lang="en-US" smtClean="0"/>
              <a:pPr/>
              <a:t>‹N°›</a:t>
            </a:fld>
            <a:endParaRPr lang="en-US"/>
          </a:p>
        </p:txBody>
      </p:sp>
      <p:pic>
        <p:nvPicPr>
          <p:cNvPr id="15" name="Picture 33">
            <a:extLst>
              <a:ext uri="{FF2B5EF4-FFF2-40B4-BE49-F238E27FC236}">
                <a16:creationId xmlns:a16="http://schemas.microsoft.com/office/drawing/2014/main" id="{98531C5A-47DF-4A8D-AFC5-A50B061157C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259" y="6254315"/>
            <a:ext cx="311150" cy="3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850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973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94195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4406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968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100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5220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19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6059488" y="0"/>
            <a:ext cx="6132512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6737911" y="-270442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6322" y="1602540"/>
            <a:ext cx="311150" cy="3175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1930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65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3600" kern="1200" spc="300" baseline="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41930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41930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1930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576520" y="3039018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76520" y="3346829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6520" y="4524935"/>
            <a:ext cx="2617788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4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576520" y="4832746"/>
            <a:ext cx="2617788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/>
              <a:t>LIST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D7C91B5-8B12-4DD5-85AE-19CBE5C125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5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637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78240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421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4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26479158-4A1D-4715-991C-91A53DD2F632}"/>
              </a:ext>
            </a:extLst>
          </p:cNvPr>
          <p:cNvSpPr/>
          <p:nvPr userDrawn="1"/>
        </p:nvSpPr>
        <p:spPr>
          <a:xfrm flipH="1">
            <a:off x="9136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3040849" y="0"/>
            <a:ext cx="3055151" cy="6858000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3164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37727" y="1527886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83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1527886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F4A69B-8139-40F5-8369-928B497A3F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3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562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7" name="Espace réservé du texte 4">
            <a:extLst>
              <a:ext uri="{FF2B5EF4-FFF2-40B4-BE49-F238E27FC236}">
                <a16:creationId xmlns:a16="http://schemas.microsoft.com/office/drawing/2014/main" id="{2C1E1BD5-D356-4D12-AFC1-ED26701AE5A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53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28" name="Espace réservé du texte 4">
            <a:extLst>
              <a:ext uri="{FF2B5EF4-FFF2-40B4-BE49-F238E27FC236}">
                <a16:creationId xmlns:a16="http://schemas.microsoft.com/office/drawing/2014/main" id="{FD957F6E-8979-4330-BCA7-E6426B3304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53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29" name="Espace réservé du texte 4">
            <a:extLst>
              <a:ext uri="{FF2B5EF4-FFF2-40B4-BE49-F238E27FC236}">
                <a16:creationId xmlns:a16="http://schemas.microsoft.com/office/drawing/2014/main" id="{520C9CEB-EA1F-404D-B24E-8EB8E4E1CCA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53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8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08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36" name="Espace réservé du texte 4">
            <a:extLst>
              <a:ext uri="{FF2B5EF4-FFF2-40B4-BE49-F238E27FC236}">
                <a16:creationId xmlns:a16="http://schemas.microsoft.com/office/drawing/2014/main" id="{C30C5B13-27F9-4B3C-B400-93F3F3B63AA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908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7" name="Espace réservé du texte 4">
            <a:extLst>
              <a:ext uri="{FF2B5EF4-FFF2-40B4-BE49-F238E27FC236}">
                <a16:creationId xmlns:a16="http://schemas.microsoft.com/office/drawing/2014/main" id="{5CF3C2D8-FB5D-4EB2-AF52-FA0954CE772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908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9260317" y="771745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3727" y="1527886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6179431" y="751974"/>
            <a:ext cx="961802" cy="22159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44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87476" y="1527886"/>
            <a:ext cx="212520" cy="21687"/>
          </a:xfrm>
          <a:prstGeom prst="rect">
            <a:avLst/>
          </a:prstGeom>
        </p:spPr>
      </p:pic>
      <p:sp>
        <p:nvSpPr>
          <p:cNvPr id="68" name="Espace réservé du texte 4">
            <a:extLst>
              <a:ext uri="{FF2B5EF4-FFF2-40B4-BE49-F238E27FC236}">
                <a16:creationId xmlns:a16="http://schemas.microsoft.com/office/drawing/2014/main" id="{1960A970-10DF-4112-85E5-CBBD9E4BC3C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49631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03597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658748" y="1375100"/>
            <a:ext cx="2349212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1" name="Espace réservé du texte 4">
            <a:extLst>
              <a:ext uri="{FF2B5EF4-FFF2-40B4-BE49-F238E27FC236}">
                <a16:creationId xmlns:a16="http://schemas.microsoft.com/office/drawing/2014/main" id="{A3AD2855-F248-4B8B-BBA2-1D0CADA0C6C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949631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2" name="Espace réservé du texte 4">
            <a:extLst>
              <a:ext uri="{FF2B5EF4-FFF2-40B4-BE49-F238E27FC236}">
                <a16:creationId xmlns:a16="http://schemas.microsoft.com/office/drawing/2014/main" id="{EAE2A74E-E2A1-42D3-A758-95817A757B1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49631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3" name="Espace réservé du texte 4">
            <a:extLst>
              <a:ext uri="{FF2B5EF4-FFF2-40B4-BE49-F238E27FC236}">
                <a16:creationId xmlns:a16="http://schemas.microsoft.com/office/drawing/2014/main" id="{56612799-F676-4B89-AC41-BBA98FA8524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49631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4" name="Espace réservé du texte 4">
            <a:extLst>
              <a:ext uri="{FF2B5EF4-FFF2-40B4-BE49-F238E27FC236}">
                <a16:creationId xmlns:a16="http://schemas.microsoft.com/office/drawing/2014/main" id="{D59A5971-E5EC-42EA-87E4-4C58112CA4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004782" y="2435010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5" name="Espace réservé du texte 4">
            <a:extLst>
              <a:ext uri="{FF2B5EF4-FFF2-40B4-BE49-F238E27FC236}">
                <a16:creationId xmlns:a16="http://schemas.microsoft.com/office/drawing/2014/main" id="{6DF26DBD-D686-4434-B4F9-8D83A0405C8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04782" y="2742821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76" name="Espace réservé du texte 4">
            <a:extLst>
              <a:ext uri="{FF2B5EF4-FFF2-40B4-BE49-F238E27FC236}">
                <a16:creationId xmlns:a16="http://schemas.microsoft.com/office/drawing/2014/main" id="{0B073FAE-B72E-4C69-A4D9-F462569A42D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004782" y="3920927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77" name="Espace réservé du texte 4">
            <a:extLst>
              <a:ext uri="{FF2B5EF4-FFF2-40B4-BE49-F238E27FC236}">
                <a16:creationId xmlns:a16="http://schemas.microsoft.com/office/drawing/2014/main" id="{5E4DFCB0-374A-43FF-818E-97B8DD11E4A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04782" y="4228738"/>
            <a:ext cx="2074935" cy="95843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6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5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 userDrawn="1"/>
        </p:nvSpPr>
        <p:spPr>
          <a:xfrm flipH="1">
            <a:off x="0" y="3893999"/>
            <a:ext cx="12200314" cy="1266057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182C2319-BEE3-465B-9C33-28E703B847AE}"/>
              </a:ext>
            </a:extLst>
          </p:cNvPr>
          <p:cNvSpPr/>
          <p:nvPr userDrawn="1"/>
        </p:nvSpPr>
        <p:spPr>
          <a:xfrm flipH="1">
            <a:off x="-8314" y="1293614"/>
            <a:ext cx="12200314" cy="1341489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D914B63-AEAC-439F-B59A-AEBD54623271}"/>
              </a:ext>
            </a:extLst>
          </p:cNvPr>
          <p:cNvSpPr/>
          <p:nvPr/>
        </p:nvSpPr>
        <p:spPr>
          <a:xfrm>
            <a:off x="186108" y="100795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6" name="Picture 8">
            <a:extLst>
              <a:ext uri="{FF2B5EF4-FFF2-40B4-BE49-F238E27FC236}">
                <a16:creationId xmlns:a16="http://schemas.microsoft.com/office/drawing/2014/main" id="{DE88C422-8E2B-4226-812F-06FBAB3EDF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2574" y="1764093"/>
            <a:ext cx="212520" cy="21687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A56E2BAD-C6C8-4275-A9F4-42C3CA8C0A09}"/>
              </a:ext>
            </a:extLst>
          </p:cNvPr>
          <p:cNvSpPr/>
          <p:nvPr userDrawn="1"/>
        </p:nvSpPr>
        <p:spPr>
          <a:xfrm>
            <a:off x="160375" y="-228928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50" name="Picture 5">
            <a:extLst>
              <a:ext uri="{FF2B5EF4-FFF2-40B4-BE49-F238E27FC236}">
                <a16:creationId xmlns:a16="http://schemas.microsoft.com/office/drawing/2014/main" id="{55F3E0A3-6ACE-4DCC-9084-431C041340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476" y="546984"/>
            <a:ext cx="212520" cy="21687"/>
          </a:xfrm>
          <a:prstGeom prst="rect">
            <a:avLst/>
          </a:prstGeom>
        </p:spPr>
      </p:pic>
      <p:pic>
        <p:nvPicPr>
          <p:cNvPr id="11" name="Picture 21">
            <a:extLst>
              <a:ext uri="{FF2B5EF4-FFF2-40B4-BE49-F238E27FC236}">
                <a16:creationId xmlns:a16="http://schemas.microsoft.com/office/drawing/2014/main" id="{8A9CCBEF-2B12-46A8-86F8-735E1D24C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854BDD56-9D76-4323-AFD6-FFA6D1D1BE1F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texte 4">
            <a:extLst>
              <a:ext uri="{FF2B5EF4-FFF2-40B4-BE49-F238E27FC236}">
                <a16:creationId xmlns:a16="http://schemas.microsoft.com/office/drawing/2014/main" id="{A4BA30AC-3C26-426D-A97B-FA49D5095DC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97" y="39419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26" name="Espace réservé du texte 4">
            <a:extLst>
              <a:ext uri="{FF2B5EF4-FFF2-40B4-BE49-F238E27FC236}">
                <a16:creationId xmlns:a16="http://schemas.microsoft.com/office/drawing/2014/main" id="{2B5D2EDF-5211-4DE1-8BDE-D2545902D8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7595" y="1611307"/>
            <a:ext cx="2349212" cy="9809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34" name="Espace réservé du texte 4">
            <a:extLst>
              <a:ext uri="{FF2B5EF4-FFF2-40B4-BE49-F238E27FC236}">
                <a16:creationId xmlns:a16="http://schemas.microsoft.com/office/drawing/2014/main" id="{D3B74D16-3FE7-4B4A-A15D-AFFC4203C8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78294" y="37580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35" name="Espace réservé du texte 4">
            <a:extLst>
              <a:ext uri="{FF2B5EF4-FFF2-40B4-BE49-F238E27FC236}">
                <a16:creationId xmlns:a16="http://schemas.microsoft.com/office/drawing/2014/main" id="{07A2833B-4DED-4C91-93AD-7787F2EFC8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78294" y="68361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98F99CA-BC60-4287-98D9-B1374F61F6F5}"/>
              </a:ext>
            </a:extLst>
          </p:cNvPr>
          <p:cNvSpPr/>
          <p:nvPr userDrawn="1"/>
        </p:nvSpPr>
        <p:spPr>
          <a:xfrm>
            <a:off x="158291" y="3572606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65" name="Picture 8">
            <a:extLst>
              <a:ext uri="{FF2B5EF4-FFF2-40B4-BE49-F238E27FC236}">
                <a16:creationId xmlns:a16="http://schemas.microsoft.com/office/drawing/2014/main" id="{2F064BF7-AFD0-4DB6-B654-E181D58408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757" y="4328747"/>
            <a:ext cx="212520" cy="21687"/>
          </a:xfrm>
          <a:prstGeom prst="rect">
            <a:avLst/>
          </a:prstGeom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0A35C99D-08CE-453C-9791-338CDEC7D6C1}"/>
              </a:ext>
            </a:extLst>
          </p:cNvPr>
          <p:cNvSpPr/>
          <p:nvPr userDrawn="1"/>
        </p:nvSpPr>
        <p:spPr>
          <a:xfrm>
            <a:off x="161709" y="232930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67" name="Picture 5">
            <a:extLst>
              <a:ext uri="{FF2B5EF4-FFF2-40B4-BE49-F238E27FC236}">
                <a16:creationId xmlns:a16="http://schemas.microsoft.com/office/drawing/2014/main" id="{936A9E3E-B3C8-4E29-9B97-5994A80E37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810" y="3105214"/>
            <a:ext cx="212520" cy="21687"/>
          </a:xfrm>
          <a:prstGeom prst="rect">
            <a:avLst/>
          </a:prstGeom>
        </p:spPr>
      </p:pic>
      <p:sp>
        <p:nvSpPr>
          <p:cNvPr id="69" name="Espace réservé du texte 4">
            <a:extLst>
              <a:ext uri="{FF2B5EF4-FFF2-40B4-BE49-F238E27FC236}">
                <a16:creationId xmlns:a16="http://schemas.microsoft.com/office/drawing/2014/main" id="{99843311-92ED-4319-9A3D-D1FCB22505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08931" y="2952428"/>
            <a:ext cx="2349212" cy="89941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70" name="Espace réservé du texte 4">
            <a:extLst>
              <a:ext uri="{FF2B5EF4-FFF2-40B4-BE49-F238E27FC236}">
                <a16:creationId xmlns:a16="http://schemas.microsoft.com/office/drawing/2014/main" id="{8AE017D6-6DFF-4C63-AEA2-0CED5046BF3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79778" y="4175961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80" name="Image 79">
            <a:extLst>
              <a:ext uri="{FF2B5EF4-FFF2-40B4-BE49-F238E27FC236}">
                <a16:creationId xmlns:a16="http://schemas.microsoft.com/office/drawing/2014/main" id="{9A51592A-566E-4091-9B3D-FC5FCA0D59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354" y="6237500"/>
            <a:ext cx="758432" cy="222473"/>
          </a:xfrm>
          <a:prstGeom prst="rect">
            <a:avLst/>
          </a:prstGeom>
        </p:spPr>
      </p:pic>
      <p:sp>
        <p:nvSpPr>
          <p:cNvPr id="38" name="Rectangle 37"/>
          <p:cNvSpPr/>
          <p:nvPr userDrawn="1"/>
        </p:nvSpPr>
        <p:spPr>
          <a:xfrm>
            <a:off x="141977" y="4847642"/>
            <a:ext cx="807913" cy="184665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12000" b="1" spc="300" dirty="0">
                <a:solidFill>
                  <a:srgbClr val="95AAC6">
                    <a:alpha val="15000"/>
                  </a:srgbClr>
                </a:solidFill>
                <a:latin typeface="Vinci Sans Black" charset="0"/>
                <a:ea typeface="Vinci Sans Black" charset="0"/>
                <a:cs typeface="Vinci Sans Black" charset="0"/>
              </a:rPr>
              <a:t>5</a:t>
            </a:r>
          </a:p>
        </p:txBody>
      </p:sp>
      <p:pic>
        <p:nvPicPr>
          <p:cNvPr id="3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8443" y="5603783"/>
            <a:ext cx="212520" cy="21687"/>
          </a:xfrm>
          <a:prstGeom prst="rect">
            <a:avLst/>
          </a:prstGeom>
        </p:spPr>
      </p:pic>
      <p:sp>
        <p:nvSpPr>
          <p:cNvPr id="40" name="Espace réservé du texte 4"/>
          <p:cNvSpPr>
            <a:spLocks noGrp="1"/>
          </p:cNvSpPr>
          <p:nvPr>
            <p:ph type="body" sz="quarter" idx="38" hasCustomPrompt="1"/>
          </p:nvPr>
        </p:nvSpPr>
        <p:spPr>
          <a:xfrm>
            <a:off x="463464" y="5450997"/>
            <a:ext cx="2349212" cy="92598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2400" kern="1200" spc="300" dirty="0" smtClean="0">
                <a:solidFill>
                  <a:srgbClr val="004489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5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sp>
        <p:nvSpPr>
          <p:cNvPr id="43" name="Espace réservé du texte 4"/>
          <p:cNvSpPr>
            <a:spLocks noGrp="1"/>
          </p:cNvSpPr>
          <p:nvPr>
            <p:ph type="body" sz="quarter" idx="39" hasCustomPrompt="1"/>
          </p:nvPr>
        </p:nvSpPr>
        <p:spPr>
          <a:xfrm>
            <a:off x="3178294" y="16258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5" name="Espace réservé du texte 4"/>
          <p:cNvSpPr>
            <a:spLocks noGrp="1"/>
          </p:cNvSpPr>
          <p:nvPr>
            <p:ph type="body" sz="quarter" idx="40" hasCustomPrompt="1"/>
          </p:nvPr>
        </p:nvSpPr>
        <p:spPr>
          <a:xfrm>
            <a:off x="3178294" y="19337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47" name="Espace réservé du texte 4"/>
          <p:cNvSpPr>
            <a:spLocks noGrp="1"/>
          </p:cNvSpPr>
          <p:nvPr>
            <p:ph type="body" sz="quarter" idx="41" hasCustomPrompt="1"/>
          </p:nvPr>
        </p:nvSpPr>
        <p:spPr>
          <a:xfrm>
            <a:off x="3178294" y="2946546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49" name="Espace réservé du texte 4"/>
          <p:cNvSpPr>
            <a:spLocks noGrp="1"/>
          </p:cNvSpPr>
          <p:nvPr>
            <p:ph type="body" sz="quarter" idx="42" hasCustomPrompt="1"/>
          </p:nvPr>
        </p:nvSpPr>
        <p:spPr>
          <a:xfrm>
            <a:off x="3178294" y="3254357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1" name="Espace réservé du texte 4"/>
          <p:cNvSpPr>
            <a:spLocks noGrp="1"/>
          </p:cNvSpPr>
          <p:nvPr>
            <p:ph type="body" sz="quarter" idx="43" hasCustomPrompt="1"/>
          </p:nvPr>
        </p:nvSpPr>
        <p:spPr>
          <a:xfrm>
            <a:off x="3178294" y="4179642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2" name="Espace réservé du texte 4"/>
          <p:cNvSpPr>
            <a:spLocks noGrp="1"/>
          </p:cNvSpPr>
          <p:nvPr>
            <p:ph type="body" sz="quarter" idx="44" hasCustomPrompt="1"/>
          </p:nvPr>
        </p:nvSpPr>
        <p:spPr>
          <a:xfrm>
            <a:off x="3178294" y="4487453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  <p:sp>
        <p:nvSpPr>
          <p:cNvPr id="53" name="Espace réservé du texte 4"/>
          <p:cNvSpPr>
            <a:spLocks noGrp="1"/>
          </p:cNvSpPr>
          <p:nvPr>
            <p:ph type="body" sz="quarter" idx="45" hasCustomPrompt="1"/>
          </p:nvPr>
        </p:nvSpPr>
        <p:spPr>
          <a:xfrm>
            <a:off x="3180126" y="5444699"/>
            <a:ext cx="2074935" cy="29992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b="1" kern="1200" dirty="0" smtClean="0">
                <a:solidFill>
                  <a:srgbClr val="004489"/>
                </a:solidFill>
                <a:latin typeface="Vinci Sans" charset="0"/>
                <a:ea typeface="Vinci Sans" charset="0"/>
                <a:cs typeface="Vinci Sans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SUBSECTION IN CAP</a:t>
            </a:r>
          </a:p>
        </p:txBody>
      </p:sp>
      <p:sp>
        <p:nvSpPr>
          <p:cNvPr id="54" name="Espace réservé du texte 4"/>
          <p:cNvSpPr>
            <a:spLocks noGrp="1"/>
          </p:cNvSpPr>
          <p:nvPr>
            <p:ph type="body" sz="quarter" idx="46" hasCustomPrompt="1"/>
          </p:nvPr>
        </p:nvSpPr>
        <p:spPr>
          <a:xfrm>
            <a:off x="3180126" y="5752510"/>
            <a:ext cx="2074935" cy="61000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0"/>
              </a:spcAft>
              <a:buFontTx/>
              <a:buNone/>
              <a:defRPr lang="fr-FR" sz="11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lvl="0"/>
            <a:r>
              <a:rPr lang="fr-FR" dirty="0"/>
              <a:t>LIST</a:t>
            </a:r>
            <a:br>
              <a:rPr lang="fr-FR" dirty="0"/>
            </a:br>
            <a:r>
              <a:rPr lang="fr-FR" dirty="0" err="1"/>
              <a:t>LIST</a:t>
            </a:r>
            <a:br>
              <a:rPr lang="fr-FR" dirty="0"/>
            </a:br>
            <a:r>
              <a:rPr lang="fr-FR" dirty="0" err="1"/>
              <a:t>LIST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7138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4C8DCAD2-344D-456D-BAFD-A515132AEA97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1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1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FBBF32CA-A518-4406-B322-7FA8B15BC1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0" name="Rectangle 9">
            <a:hlinkClick r:id="" action="ppaction://noaction"/>
            <a:extLst>
              <a:ext uri="{FF2B5EF4-FFF2-40B4-BE49-F238E27FC236}">
                <a16:creationId xmlns:a16="http://schemas.microsoft.com/office/drawing/2014/main" id="{036009D5-7FAF-481D-A943-72F925A46B20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5948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" y="-1"/>
            <a:ext cx="12192008" cy="67803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2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2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822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3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3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0303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12192000" cy="684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13E6A5-483F-4140-AD19-11CCC3E8C23E}"/>
              </a:ext>
            </a:extLst>
          </p:cNvPr>
          <p:cNvSpPr/>
          <p:nvPr userDrawn="1"/>
        </p:nvSpPr>
        <p:spPr>
          <a:xfrm>
            <a:off x="-7" y="0"/>
            <a:ext cx="12192001" cy="6858000"/>
          </a:xfrm>
          <a:prstGeom prst="rect">
            <a:avLst/>
          </a:prstGeom>
          <a:gradFill>
            <a:gsLst>
              <a:gs pos="0">
                <a:srgbClr val="002440">
                  <a:alpha val="36000"/>
                </a:srgbClr>
              </a:gs>
              <a:gs pos="100000">
                <a:srgbClr val="00487E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21">
            <a:extLst>
              <a:ext uri="{FF2B5EF4-FFF2-40B4-BE49-F238E27FC236}">
                <a16:creationId xmlns:a16="http://schemas.microsoft.com/office/drawing/2014/main" id="{792D9AA0-F1DE-4D74-BE32-3A32EC228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0" y="6792726"/>
            <a:ext cx="12192000" cy="65274"/>
          </a:xfrm>
          <a:prstGeom prst="rect">
            <a:avLst/>
          </a:prstGeom>
        </p:spPr>
      </p:pic>
      <p:sp>
        <p:nvSpPr>
          <p:cNvPr id="33" name="Rectangle 32">
            <a:hlinkClick r:id="" action="ppaction://noaction"/>
            <a:extLst>
              <a:ext uri="{FF2B5EF4-FFF2-40B4-BE49-F238E27FC236}">
                <a16:creationId xmlns:a16="http://schemas.microsoft.com/office/drawing/2014/main" id="{DA24B921-E2CF-4D68-BFFB-26261BE36DF7}"/>
              </a:ext>
            </a:extLst>
          </p:cNvPr>
          <p:cNvSpPr/>
          <p:nvPr userDrawn="1"/>
        </p:nvSpPr>
        <p:spPr>
          <a:xfrm>
            <a:off x="0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39B096A-952C-440A-9999-D181DA015C1D}"/>
              </a:ext>
            </a:extLst>
          </p:cNvPr>
          <p:cNvSpPr/>
          <p:nvPr userDrawn="1"/>
        </p:nvSpPr>
        <p:spPr>
          <a:xfrm>
            <a:off x="554956" y="-290213"/>
            <a:ext cx="1962076" cy="461664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sz="30000" b="1" spc="300" dirty="0">
                <a:solidFill>
                  <a:schemeClr val="bg1">
                    <a:alpha val="19000"/>
                  </a:schemeClr>
                </a:solidFill>
                <a:latin typeface="Vinci Sans Black" charset="0"/>
                <a:ea typeface="Vinci Sans Black" charset="0"/>
                <a:cs typeface="Vinci Sans Black" charset="0"/>
              </a:rPr>
              <a:t>4</a:t>
            </a:r>
          </a:p>
        </p:txBody>
      </p:sp>
      <p:pic>
        <p:nvPicPr>
          <p:cNvPr id="40" name="Picture 5">
            <a:extLst>
              <a:ext uri="{FF2B5EF4-FFF2-40B4-BE49-F238E27FC236}">
                <a16:creationId xmlns:a16="http://schemas.microsoft.com/office/drawing/2014/main" id="{5AA720F3-0F37-44F9-A5F8-9666D4D0BD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002" y="1602540"/>
            <a:ext cx="311150" cy="31750"/>
          </a:xfrm>
          <a:prstGeom prst="rect">
            <a:avLst/>
          </a:prstGeom>
        </p:spPr>
      </p:pic>
      <p:sp>
        <p:nvSpPr>
          <p:cNvPr id="41" name="Espace réservé du texte 4">
            <a:extLst>
              <a:ext uri="{FF2B5EF4-FFF2-40B4-BE49-F238E27FC236}">
                <a16:creationId xmlns:a16="http://schemas.microsoft.com/office/drawing/2014/main" id="{ACA82C72-A703-4D84-90D5-59ECBF5326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83437" y="1375100"/>
            <a:ext cx="4553236" cy="1266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Font typeface="Arial"/>
              <a:buNone/>
              <a:defRPr lang="fr-FR" sz="3600" kern="1200" spc="300" dirty="0" smtClean="0">
                <a:solidFill>
                  <a:schemeClr val="bg1"/>
                </a:solidFill>
                <a:latin typeface="Vinci Sans Extra Light" charset="0"/>
                <a:ea typeface="Vinci Sans Extra Light" charset="0"/>
                <a:cs typeface="Vinci Sans Extra Light" charset="0"/>
              </a:defRPr>
            </a:lvl1pPr>
            <a:lvl2pPr marL="0" indent="0" algn="l" defTabSz="914400" rtl="0" eaLnBrk="1" latinLnBrk="0" hangingPunct="1">
              <a:spcAft>
                <a:spcPts val="600"/>
              </a:spcAft>
              <a:buFontTx/>
              <a:buNone/>
              <a:defRPr lang="fr-FR" sz="1200" kern="1200" dirty="0" smtClean="0">
                <a:solidFill>
                  <a:srgbClr val="004489"/>
                </a:solidFill>
                <a:latin typeface="Vinci Sans Light" charset="0"/>
                <a:ea typeface="Vinci Sans Light" charset="0"/>
                <a:cs typeface="Vinci Sans Light" charset="0"/>
              </a:defRPr>
            </a:lvl2pPr>
          </a:lstStyle>
          <a:p>
            <a:pPr marL="0" lv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 typeface="Arial"/>
              <a:buNone/>
            </a:pPr>
            <a:r>
              <a:rPr lang="fr-FR" dirty="0"/>
              <a:t>PART 4 </a:t>
            </a:r>
            <a:br>
              <a:rPr lang="fr-FR" dirty="0"/>
            </a:br>
            <a:r>
              <a:rPr lang="fr-FR" dirty="0"/>
              <a:t>CAPITAL LETTER</a:t>
            </a: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30522F5D-A588-4BB4-B965-DC7CE0DF5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327"/>
          <a:stretch/>
        </p:blipFill>
        <p:spPr>
          <a:xfrm rot="10800000">
            <a:off x="3" y="6792726"/>
            <a:ext cx="12192000" cy="65274"/>
          </a:xfrm>
          <a:prstGeom prst="rect">
            <a:avLst/>
          </a:prstGeom>
        </p:spPr>
      </p:pic>
      <p:sp>
        <p:nvSpPr>
          <p:cNvPr id="12" name="Rectangle 11">
            <a:hlinkClick r:id="" action="ppaction://noaction"/>
            <a:extLst>
              <a:ext uri="{FF2B5EF4-FFF2-40B4-BE49-F238E27FC236}">
                <a16:creationId xmlns:a16="http://schemas.microsoft.com/office/drawing/2014/main" id="{075F44AF-D108-4B5F-B39F-6FCAB4E062C9}"/>
              </a:ext>
            </a:extLst>
          </p:cNvPr>
          <p:cNvSpPr/>
          <p:nvPr userDrawn="1"/>
        </p:nvSpPr>
        <p:spPr>
          <a:xfrm>
            <a:off x="3" y="6669362"/>
            <a:ext cx="12192000" cy="188638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91557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8673B3-F88B-43EE-B908-0F6BA1E41C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6203A-9E82-46D3-826D-BB98CB91E49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91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1" r:id="rId2"/>
    <p:sldLayoutId id="2147483666" r:id="rId3"/>
    <p:sldLayoutId id="2147483676" r:id="rId4"/>
    <p:sldLayoutId id="2147483686" r:id="rId5"/>
    <p:sldLayoutId id="2147483669" r:id="rId6"/>
    <p:sldLayoutId id="2147483670" r:id="rId7"/>
    <p:sldLayoutId id="2147483677" r:id="rId8"/>
    <p:sldLayoutId id="2147483678" r:id="rId9"/>
    <p:sldLayoutId id="2147483687" r:id="rId10"/>
    <p:sldLayoutId id="2147483671" r:id="rId11"/>
    <p:sldLayoutId id="2147483661" r:id="rId12"/>
    <p:sldLayoutId id="2147483681" r:id="rId13"/>
    <p:sldLayoutId id="2147483724" r:id="rId14"/>
    <p:sldLayoutId id="2147483672" r:id="rId15"/>
    <p:sldLayoutId id="2147483682" r:id="rId16"/>
    <p:sldLayoutId id="2147483674" r:id="rId17"/>
    <p:sldLayoutId id="2147483688" r:id="rId18"/>
    <p:sldLayoutId id="2147483673" r:id="rId19"/>
    <p:sldLayoutId id="2147483685" r:id="rId20"/>
    <p:sldLayoutId id="2147483675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7E222-3C1D-46E2-BFAD-D37DCC5931F9}" type="datetimeFigureOut">
              <a:rPr lang="fr-FR" smtClean="0"/>
              <a:t>25/05/2022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C4F6E-750F-47F3-9029-4AFF372023C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555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41"/>
          </p:nvPr>
        </p:nvSpPr>
        <p:spPr>
          <a:xfrm>
            <a:off x="537333" y="2387929"/>
            <a:ext cx="4355679" cy="2383363"/>
          </a:xfrm>
        </p:spPr>
        <p:txBody>
          <a:bodyPr/>
          <a:lstStyle/>
          <a:p>
            <a:r>
              <a:rPr lang="es-ES" sz="3600" dirty="0" err="1"/>
              <a:t>Episode</a:t>
            </a:r>
            <a:r>
              <a:rPr lang="es-ES" sz="3600" dirty="0"/>
              <a:t> 7: </a:t>
            </a:r>
            <a:r>
              <a:rPr lang="es-ES" sz="4800" b="1" dirty="0" err="1"/>
              <a:t>Santé</a:t>
            </a:r>
            <a:endParaRPr lang="es-ES" sz="2800" b="1" dirty="0"/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55499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C0A2CE-18E0-6B4B-8D9B-40242CD52B78}"/>
              </a:ext>
            </a:extLst>
          </p:cNvPr>
          <p:cNvSpPr/>
          <p:nvPr/>
        </p:nvSpPr>
        <p:spPr>
          <a:xfrm>
            <a:off x="1160584" y="4986005"/>
            <a:ext cx="8904176" cy="114840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489CCF"/>
              </a:highlight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740B99-BE4B-4900-A48F-9CF3102246B1}"/>
              </a:ext>
            </a:extLst>
          </p:cNvPr>
          <p:cNvSpPr txBox="1"/>
          <p:nvPr/>
        </p:nvSpPr>
        <p:spPr>
          <a:xfrm>
            <a:off x="1104905" y="5156779"/>
            <a:ext cx="9624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Tout commence par la question :  « </a:t>
            </a:r>
            <a:r>
              <a:rPr lang="fr-FR" sz="2400" b="1" dirty="0"/>
              <a:t>comment la santé et le bien-être peuvent-ils améliorer ma sécurité et mes performances au quotidien ?</a:t>
            </a:r>
            <a:r>
              <a:rPr lang="en-US" sz="2400" b="1" dirty="0"/>
              <a:t>”</a:t>
            </a:r>
            <a:endParaRPr lang="en-US" sz="20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468E2BF-34D5-4846-8668-8D349860369A}"/>
              </a:ext>
            </a:extLst>
          </p:cNvPr>
          <p:cNvSpPr txBox="1"/>
          <p:nvPr/>
        </p:nvSpPr>
        <p:spPr>
          <a:xfrm>
            <a:off x="5030821" y="353584"/>
            <a:ext cx="305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SANTÉ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58363" y="1039828"/>
            <a:ext cx="6887185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Pourquoi parler de SANTÉ ?</a:t>
            </a:r>
          </a:p>
          <a:p>
            <a:endParaRPr lang="fr-FR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La santé et le bien-être au travail et en dehors du travail ont un impact significatif sur la sécurité</a:t>
            </a:r>
            <a:endParaRPr lang="en-US" sz="2400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endParaRPr lang="en-US" sz="2400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endParaRPr lang="en-US" sz="2400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just"/>
            <a:endParaRPr lang="en-US" b="1" dirty="0">
              <a:solidFill>
                <a:srgbClr val="202124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202124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just"/>
            <a:endParaRPr lang="en-US" sz="1400" dirty="0">
              <a:solidFill>
                <a:srgbClr val="004489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9" name="Imagen 2">
            <a:extLst>
              <a:ext uri="{FF2B5EF4-FFF2-40B4-BE49-F238E27FC236}">
                <a16:creationId xmlns:a16="http://schemas.microsoft.com/office/drawing/2014/main" id="{0E750FD5-EA90-4494-B620-4182FCECDD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122" y="1035507"/>
            <a:ext cx="2281036" cy="32264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648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78587" y="780650"/>
            <a:ext cx="6147883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Notre objectif:</a:t>
            </a:r>
          </a:p>
          <a:p>
            <a:pPr algn="l"/>
            <a:endParaRPr lang="fr-FR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Offrir à nos employés des outils de sensibilisation qui favorisent des attitudes et des comportements sains, applicables à l'environnement de travail et à la vie personnelle des individus.</a:t>
            </a:r>
          </a:p>
          <a:p>
            <a:pPr algn="l"/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Améliorer les conditions psychophysiques qui ont un impact sur les compétences non techniques clés pour travailler en toute sécurité :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Prise de conscience de la situation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Travail en équipe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La prise de décision</a:t>
            </a:r>
            <a:endParaRPr lang="en-US" sz="240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47865F-A274-4FD3-8CE0-26F470F74F5C}"/>
              </a:ext>
            </a:extLst>
          </p:cNvPr>
          <p:cNvSpPr txBox="1"/>
          <p:nvPr/>
        </p:nvSpPr>
        <p:spPr>
          <a:xfrm>
            <a:off x="5030821" y="353584"/>
            <a:ext cx="305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9FE28FD-FD3A-4837-9A4E-1075E7AFE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248" y="2538919"/>
            <a:ext cx="5123165" cy="289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40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0CAFE09-175C-3E4B-92F9-E9E23D85AB3D}"/>
              </a:ext>
            </a:extLst>
          </p:cNvPr>
          <p:cNvSpPr/>
          <p:nvPr/>
        </p:nvSpPr>
        <p:spPr>
          <a:xfrm>
            <a:off x="281354" y="414261"/>
            <a:ext cx="1758461" cy="1191801"/>
          </a:xfrm>
          <a:prstGeom prst="rect">
            <a:avLst/>
          </a:prstGeom>
          <a:solidFill>
            <a:srgbClr val="F3F5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4CA58FD-087B-A44A-82DF-E7F1DAA2AE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029" y="6201595"/>
            <a:ext cx="551473" cy="5514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937BC5-C584-465A-8AE4-656A95DE8C5D}"/>
              </a:ext>
            </a:extLst>
          </p:cNvPr>
          <p:cNvSpPr/>
          <p:nvPr/>
        </p:nvSpPr>
        <p:spPr>
          <a:xfrm>
            <a:off x="191308" y="645971"/>
            <a:ext cx="6323727" cy="670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dirty="0">
              <a:solidFill>
                <a:srgbClr val="004489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algn="l"/>
            <a:r>
              <a:rPr lang="fr-FR" sz="2800" b="1" dirty="0">
                <a:solidFill>
                  <a:srgbClr val="004489"/>
                </a:solidFill>
                <a:latin typeface="VinciSans" panose="02000000000000000000" pitchFamily="2" charset="0"/>
              </a:rPr>
              <a:t>Demander de l'aide!</a:t>
            </a:r>
          </a:p>
          <a:p>
            <a:pPr algn="l"/>
            <a:endParaRPr lang="fr-FR" sz="2800" b="1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Si vous ne vous sentez pas bien au travail, vous pouvez demander de l'aide !</a:t>
            </a:r>
          </a:p>
          <a:p>
            <a:pPr algn="l"/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Parlez-en à votre superviseur ou à vos collègues : même les symptômes mineurs ne sont pas à sous-estimer :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Migraine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Vertiges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Fièvre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Douleur abdominale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Fatigue</a:t>
            </a:r>
          </a:p>
          <a:p>
            <a:pPr algn="l"/>
            <a:endParaRPr lang="fr-FR" sz="2400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r>
              <a:rPr lang="fr-FR" sz="2400" dirty="0">
                <a:solidFill>
                  <a:srgbClr val="004489"/>
                </a:solidFill>
                <a:latin typeface="VinciSans" panose="02000000000000000000" pitchFamily="2" charset="0"/>
              </a:rPr>
              <a:t>Tout problème de santé peut également compromettre votre sécurité au travail</a:t>
            </a:r>
            <a:endParaRPr lang="en-US" sz="2400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marL="342900" indent="-342900" algn="l">
              <a:buFont typeface="Wingdings" panose="05000000000000000000" pitchFamily="2" charset="2"/>
              <a:buChar char="§"/>
            </a:pPr>
            <a:endParaRPr lang="en-US" sz="2000" i="0" u="none" strike="noStrike" baseline="0" dirty="0">
              <a:solidFill>
                <a:srgbClr val="004489"/>
              </a:solidFill>
              <a:latin typeface="VinciSans" panose="02000000000000000000" pitchFamily="2" charset="0"/>
            </a:endParaRPr>
          </a:p>
          <a:p>
            <a:pPr algn="l"/>
            <a:endParaRPr lang="en-US" sz="2400" i="0" u="none" strike="noStrike" baseline="0" dirty="0">
              <a:solidFill>
                <a:srgbClr val="000000"/>
              </a:solidFill>
              <a:latin typeface="CalibriLigh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947865F-A274-4FD3-8CE0-26F470F74F5C}"/>
              </a:ext>
            </a:extLst>
          </p:cNvPr>
          <p:cNvSpPr txBox="1"/>
          <p:nvPr/>
        </p:nvSpPr>
        <p:spPr>
          <a:xfrm>
            <a:off x="5030821" y="353584"/>
            <a:ext cx="3052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rgbClr val="004489"/>
                </a:solidFill>
                <a:latin typeface="VinciSans" panose="02000000000000000000" pitchFamily="2" charset="0"/>
              </a:rPr>
              <a:t>SANTÉ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3B06AFB-A2BA-4293-A629-842E4E8DB6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4632" y="2668509"/>
            <a:ext cx="4906060" cy="305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212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nalisé 1">
      <a:majorFont>
        <a:latin typeface="Vinci Sans Extra Light"/>
        <a:ea typeface=""/>
        <a:cs typeface=""/>
      </a:majorFont>
      <a:minorFont>
        <a:latin typeface="Vinci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4737</TotalTime>
  <Words>181</Words>
  <Application>Microsoft Office PowerPoint</Application>
  <PresentationFormat>Grand écran</PresentationFormat>
  <Paragraphs>37</Paragraphs>
  <Slides>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</vt:i4>
      </vt:variant>
    </vt:vector>
  </HeadingPairs>
  <TitlesOfParts>
    <vt:vector size="18" baseType="lpstr">
      <vt:lpstr>arial</vt:lpstr>
      <vt:lpstr>Calibri Light</vt:lpstr>
      <vt:lpstr>Vinci Sans Extra Light</vt:lpstr>
      <vt:lpstr>Vinci Sans</vt:lpstr>
      <vt:lpstr>Vinci Sans Black</vt:lpstr>
      <vt:lpstr>Calibri</vt:lpstr>
      <vt:lpstr>VinciSans</vt:lpstr>
      <vt:lpstr>arial</vt:lpstr>
      <vt:lpstr>Vinci Sans Medium</vt:lpstr>
      <vt:lpstr>Wingdings</vt:lpstr>
      <vt:lpstr>CalibriLight</vt:lpstr>
      <vt:lpstr>Vinci Sans Light</vt:lpstr>
      <vt:lpstr>Office Theme</vt:lpstr>
      <vt:lpstr>Conception personnalisée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ALESSI Lorenzo</dc:creator>
  <cp:lastModifiedBy>ALESSI Lorenzo</cp:lastModifiedBy>
  <cp:revision>164</cp:revision>
  <cp:lastPrinted>2020-08-24T05:53:21Z</cp:lastPrinted>
  <dcterms:created xsi:type="dcterms:W3CDTF">2020-01-10T10:11:38Z</dcterms:created>
  <dcterms:modified xsi:type="dcterms:W3CDTF">2022-05-25T14:05:14Z</dcterms:modified>
</cp:coreProperties>
</file>