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89" r:id="rId2"/>
  </p:sldMasterIdLst>
  <p:notesMasterIdLst>
    <p:notesMasterId r:id="rId11"/>
  </p:notesMasterIdLst>
  <p:handoutMasterIdLst>
    <p:handoutMasterId r:id="rId12"/>
  </p:handoutMasterIdLst>
  <p:sldIdLst>
    <p:sldId id="1138" r:id="rId3"/>
    <p:sldId id="1104" r:id="rId4"/>
    <p:sldId id="1142" r:id="rId5"/>
    <p:sldId id="1143" r:id="rId6"/>
    <p:sldId id="1144" r:id="rId7"/>
    <p:sldId id="1145" r:id="rId8"/>
    <p:sldId id="1146" r:id="rId9"/>
    <p:sldId id="1147" r:id="rId10"/>
  </p:sldIdLst>
  <p:sldSz cx="12192000" cy="6858000"/>
  <p:notesSz cx="6811963" cy="9942513"/>
  <p:embeddedFontLst>
    <p:embeddedFont>
      <p:font typeface="Calibri" panose="020F0502020204030204" pitchFamily="34" charset="0"/>
      <p:regular r:id="rId13"/>
      <p:bold r:id="rId13"/>
      <p:italic r:id="rId13"/>
      <p:boldItalic r:id="rId13"/>
    </p:embeddedFont>
    <p:embeddedFont>
      <p:font typeface="Calibri Light" panose="020F0302020204030204" pitchFamily="34" charset="0"/>
      <p:regular r:id="rId13"/>
      <p:italic r:id="rId13"/>
    </p:embeddedFont>
    <p:embeddedFont>
      <p:font typeface="Vinci Sans" panose="02000000000000000000" pitchFamily="2" charset="0"/>
      <p:regular r:id="rId13"/>
      <p:bold r:id="rId13"/>
      <p:italic r:id="rId13"/>
      <p:boldItalic r:id="rId13"/>
    </p:embeddedFont>
    <p:embeddedFont>
      <p:font typeface="Vinci Sans Black" panose="02000000000000000000" pitchFamily="2" charset="0"/>
      <p:bold r:id="rId13"/>
    </p:embeddedFont>
    <p:embeddedFont>
      <p:font typeface="Vinci Sans Extra Light" panose="02000000000000000000" pitchFamily="2" charset="0"/>
      <p:regular r:id="rId13"/>
    </p:embeddedFont>
    <p:embeddedFont>
      <p:font typeface="Vinci Sans Light" panose="02000000000000000000" pitchFamily="2" charset="0"/>
      <p:regular r:id="rId13"/>
      <p:italic r:id="rId13"/>
    </p:embeddedFont>
    <p:embeddedFont>
      <p:font typeface="Vinci Sans Medium" panose="02000000000000000000" pitchFamily="2" charset="0"/>
      <p:regular r:id="rId13"/>
    </p:embeddedFont>
    <p:embeddedFont>
      <p:font typeface="VinciSans" panose="02000000000000000000" pitchFamily="2" charset="0"/>
      <p:regular r:id="rId1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489"/>
    <a:srgbClr val="D71C2D"/>
    <a:srgbClr val="489CCF"/>
    <a:srgbClr val="6C92B8"/>
    <a:srgbClr val="00599B"/>
    <a:srgbClr val="117DB8"/>
    <a:srgbClr val="00487E"/>
    <a:srgbClr val="0024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DC0AC3-60B9-4A2B-8683-74424913F39F}" v="29" dt="2021-08-06T07:29:56.078"/>
    <p1510:client id="{30608DCF-165C-4456-B91D-17B10CA8AD1C}" v="26" dt="2021-08-06T11:46:06.057"/>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6259" autoAdjust="0"/>
  </p:normalViewPr>
  <p:slideViewPr>
    <p:cSldViewPr snapToGrid="0">
      <p:cViewPr>
        <p:scale>
          <a:sx n="98" d="100"/>
          <a:sy n="98" d="100"/>
        </p:scale>
        <p:origin x="1014" y="90"/>
      </p:cViewPr>
      <p:guideLst/>
    </p:cSldViewPr>
  </p:slideViewPr>
  <p:notesTextViewPr>
    <p:cViewPr>
      <p:scale>
        <a:sx n="1" d="1"/>
        <a:sy n="1" d="1"/>
      </p:scale>
      <p:origin x="0" y="0"/>
    </p:cViewPr>
  </p:notesTextViewPr>
  <p:notesViewPr>
    <p:cSldViewPr snapToGrid="0">
      <p:cViewPr varScale="1">
        <p:scale>
          <a:sx n="87" d="100"/>
          <a:sy n="87" d="100"/>
        </p:scale>
        <p:origin x="3840"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font" Target="NULL"/><Relationship Id="rId18" Type="http://schemas.microsoft.com/office/2016/11/relationships/changesInfo" Target="changesInfos/changesInfo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handoutMaster" Target="handoutMasters/handoutMaster1.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19"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ESSI Lorenzo" userId="1ccfa87e-9b04-4c33-8185-ca8f0642b5ea" providerId="ADAL" clId="{8BC143AB-F882-4242-BF72-990E12499883}"/>
    <pc:docChg chg="custSel addSld delSld modSld sldOrd">
      <pc:chgData name="ALESSI Lorenzo" userId="1ccfa87e-9b04-4c33-8185-ca8f0642b5ea" providerId="ADAL" clId="{8BC143AB-F882-4242-BF72-990E12499883}" dt="2021-05-28T10:22:17.321" v="1739" actId="1076"/>
      <pc:docMkLst>
        <pc:docMk/>
      </pc:docMkLst>
      <pc:sldChg chg="addSp delSp modSp mod">
        <pc:chgData name="ALESSI Lorenzo" userId="1ccfa87e-9b04-4c33-8185-ca8f0642b5ea" providerId="ADAL" clId="{8BC143AB-F882-4242-BF72-990E12499883}" dt="2021-05-28T10:21:46.505" v="1734" actId="20577"/>
        <pc:sldMkLst>
          <pc:docMk/>
          <pc:sldMk cId="2956485318" sldId="1104"/>
        </pc:sldMkLst>
        <pc:spChg chg="add mod">
          <ac:chgData name="ALESSI Lorenzo" userId="1ccfa87e-9b04-4c33-8185-ca8f0642b5ea" providerId="ADAL" clId="{8BC143AB-F882-4242-BF72-990E12499883}" dt="2021-05-28T10:01:39.595" v="1113" actId="207"/>
          <ac:spMkLst>
            <pc:docMk/>
            <pc:sldMk cId="2956485318" sldId="1104"/>
            <ac:spMk id="2" creationId="{18937BC5-C584-465A-8AE4-656A95DE8C5D}"/>
          </ac:spMkLst>
        </pc:spChg>
        <pc:spChg chg="del mod">
          <ac:chgData name="ALESSI Lorenzo" userId="1ccfa87e-9b04-4c33-8185-ca8f0642b5ea" providerId="ADAL" clId="{8BC143AB-F882-4242-BF72-990E12499883}" dt="2021-05-27T17:33:48.517" v="103"/>
          <ac:spMkLst>
            <pc:docMk/>
            <pc:sldMk cId="2956485318" sldId="1104"/>
            <ac:spMk id="5" creationId="{D12C7C40-3BC6-4E27-A2C8-A89D011072F2}"/>
          </ac:spMkLst>
        </pc:spChg>
        <pc:spChg chg="mod">
          <ac:chgData name="ALESSI Lorenzo" userId="1ccfa87e-9b04-4c33-8185-ca8f0642b5ea" providerId="ADAL" clId="{8BC143AB-F882-4242-BF72-990E12499883}" dt="2021-05-28T10:21:30.521" v="1733" actId="14100"/>
          <ac:spMkLst>
            <pc:docMk/>
            <pc:sldMk cId="2956485318" sldId="1104"/>
            <ac:spMk id="6" creationId="{A468E2BF-34D5-4846-8668-8D349860369A}"/>
          </ac:spMkLst>
        </pc:spChg>
        <pc:spChg chg="mod">
          <ac:chgData name="ALESSI Lorenzo" userId="1ccfa87e-9b04-4c33-8185-ca8f0642b5ea" providerId="ADAL" clId="{8BC143AB-F882-4242-BF72-990E12499883}" dt="2021-05-28T10:21:46.505" v="1734" actId="20577"/>
          <ac:spMkLst>
            <pc:docMk/>
            <pc:sldMk cId="2956485318" sldId="1104"/>
            <ac:spMk id="10" creationId="{AC740B99-BE4B-4900-A48F-9CF3102246B1}"/>
          </ac:spMkLst>
        </pc:spChg>
        <pc:spChg chg="mod">
          <ac:chgData name="ALESSI Lorenzo" userId="1ccfa87e-9b04-4c33-8185-ca8f0642b5ea" providerId="ADAL" clId="{8BC143AB-F882-4242-BF72-990E12499883}" dt="2021-05-28T09:37:53.791" v="421" actId="14100"/>
          <ac:spMkLst>
            <pc:docMk/>
            <pc:sldMk cId="2956485318" sldId="1104"/>
            <ac:spMk id="13" creationId="{AAC0A2CE-18E0-6B4B-8D9B-40242CD52B78}"/>
          </ac:spMkLst>
        </pc:spChg>
        <pc:picChg chg="add mod modCrop">
          <ac:chgData name="ALESSI Lorenzo" userId="1ccfa87e-9b04-4c33-8185-ca8f0642b5ea" providerId="ADAL" clId="{8BC143AB-F882-4242-BF72-990E12499883}" dt="2021-05-28T10:00:29.321" v="1098" actId="1076"/>
          <ac:picMkLst>
            <pc:docMk/>
            <pc:sldMk cId="2956485318" sldId="1104"/>
            <ac:picMk id="3" creationId="{0674F098-8E32-46DF-8B28-488BAB9B1868}"/>
          </ac:picMkLst>
        </pc:picChg>
        <pc:picChg chg="del mod">
          <ac:chgData name="ALESSI Lorenzo" userId="1ccfa87e-9b04-4c33-8185-ca8f0642b5ea" providerId="ADAL" clId="{8BC143AB-F882-4242-BF72-990E12499883}" dt="2021-05-27T17:33:48.513" v="101" actId="478"/>
          <ac:picMkLst>
            <pc:docMk/>
            <pc:sldMk cId="2956485318" sldId="1104"/>
            <ac:picMk id="4" creationId="{6BED77DE-E73D-4F0B-A000-CAB99B899BA1}"/>
          </ac:picMkLst>
        </pc:picChg>
        <pc:picChg chg="add mod">
          <ac:chgData name="ALESSI Lorenzo" userId="1ccfa87e-9b04-4c33-8185-ca8f0642b5ea" providerId="ADAL" clId="{8BC143AB-F882-4242-BF72-990E12499883}" dt="2021-05-28T10:00:22.464" v="1096"/>
          <ac:picMkLst>
            <pc:docMk/>
            <pc:sldMk cId="2956485318" sldId="1104"/>
            <ac:picMk id="9" creationId="{45D88C93-E4B8-46B3-A413-866D766ABFE3}"/>
          </ac:picMkLst>
        </pc:picChg>
        <pc:picChg chg="mod">
          <ac:chgData name="ALESSI Lorenzo" userId="1ccfa87e-9b04-4c33-8185-ca8f0642b5ea" providerId="ADAL" clId="{8BC143AB-F882-4242-BF72-990E12499883}" dt="2021-05-28T09:37:32.735" v="415" actId="1076"/>
          <ac:picMkLst>
            <pc:docMk/>
            <pc:sldMk cId="2956485318" sldId="1104"/>
            <ac:picMk id="21" creationId="{94CA58FD-087B-A44A-82DF-E7F1DAA2AEFD}"/>
          </ac:picMkLst>
        </pc:picChg>
      </pc:sldChg>
      <pc:sldChg chg="addSp delSp modSp mod">
        <pc:chgData name="ALESSI Lorenzo" userId="1ccfa87e-9b04-4c33-8185-ca8f0642b5ea" providerId="ADAL" clId="{8BC143AB-F882-4242-BF72-990E12499883}" dt="2021-05-28T10:22:17.321" v="1739" actId="1076"/>
        <pc:sldMkLst>
          <pc:docMk/>
          <pc:sldMk cId="4109571076" sldId="1137"/>
        </pc:sldMkLst>
        <pc:spChg chg="mod">
          <ac:chgData name="ALESSI Lorenzo" userId="1ccfa87e-9b04-4c33-8185-ca8f0642b5ea" providerId="ADAL" clId="{8BC143AB-F882-4242-BF72-990E12499883}" dt="2021-05-28T10:22:17.321" v="1739" actId="1076"/>
          <ac:spMkLst>
            <pc:docMk/>
            <pc:sldMk cId="4109571076" sldId="1137"/>
            <ac:spMk id="5" creationId="{1E8F142F-BD30-4B6D-A7FF-1D3329B67A0D}"/>
          </ac:spMkLst>
        </pc:spChg>
        <pc:spChg chg="mod">
          <ac:chgData name="ALESSI Lorenzo" userId="1ccfa87e-9b04-4c33-8185-ca8f0642b5ea" providerId="ADAL" clId="{8BC143AB-F882-4242-BF72-990E12499883}" dt="2021-05-28T10:10:39.385" v="1338" actId="20577"/>
          <ac:spMkLst>
            <pc:docMk/>
            <pc:sldMk cId="4109571076" sldId="1137"/>
            <ac:spMk id="12" creationId="{171796E7-2091-4E73-8BF6-64B21EDFD22C}"/>
          </ac:spMkLst>
        </pc:spChg>
        <pc:spChg chg="del">
          <ac:chgData name="ALESSI Lorenzo" userId="1ccfa87e-9b04-4c33-8185-ca8f0642b5ea" providerId="ADAL" clId="{8BC143AB-F882-4242-BF72-990E12499883}" dt="2021-05-28T09:38:16.534" v="437" actId="478"/>
          <ac:spMkLst>
            <pc:docMk/>
            <pc:sldMk cId="4109571076" sldId="1137"/>
            <ac:spMk id="14" creationId="{18CED85B-6C78-4563-AE4F-CEED3A9E4A3E}"/>
          </ac:spMkLst>
        </pc:spChg>
        <pc:spChg chg="del">
          <ac:chgData name="ALESSI Lorenzo" userId="1ccfa87e-9b04-4c33-8185-ca8f0642b5ea" providerId="ADAL" clId="{8BC143AB-F882-4242-BF72-990E12499883}" dt="2021-05-28T09:38:19.867" v="440" actId="478"/>
          <ac:spMkLst>
            <pc:docMk/>
            <pc:sldMk cId="4109571076" sldId="1137"/>
            <ac:spMk id="16" creationId="{5D7F797C-4E01-4AC9-872C-24B552EA1E9A}"/>
          </ac:spMkLst>
        </pc:spChg>
        <pc:spChg chg="del">
          <ac:chgData name="ALESSI Lorenzo" userId="1ccfa87e-9b04-4c33-8185-ca8f0642b5ea" providerId="ADAL" clId="{8BC143AB-F882-4242-BF72-990E12499883}" dt="2021-05-28T09:38:23.587" v="444" actId="478"/>
          <ac:spMkLst>
            <pc:docMk/>
            <pc:sldMk cId="4109571076" sldId="1137"/>
            <ac:spMk id="19" creationId="{2E8A18E6-44A8-4293-9E72-1E4EBB0D471A}"/>
          </ac:spMkLst>
        </pc:spChg>
        <pc:spChg chg="del">
          <ac:chgData name="ALESSI Lorenzo" userId="1ccfa87e-9b04-4c33-8185-ca8f0642b5ea" providerId="ADAL" clId="{8BC143AB-F882-4242-BF72-990E12499883}" dt="2021-05-28T09:38:22.828" v="443" actId="478"/>
          <ac:spMkLst>
            <pc:docMk/>
            <pc:sldMk cId="4109571076" sldId="1137"/>
            <ac:spMk id="20" creationId="{B25BB473-79EC-457B-811D-5B84133253DD}"/>
          </ac:spMkLst>
        </pc:spChg>
        <pc:spChg chg="del">
          <ac:chgData name="ALESSI Lorenzo" userId="1ccfa87e-9b04-4c33-8185-ca8f0642b5ea" providerId="ADAL" clId="{8BC143AB-F882-4242-BF72-990E12499883}" dt="2021-05-28T09:38:18.643" v="439" actId="478"/>
          <ac:spMkLst>
            <pc:docMk/>
            <pc:sldMk cId="4109571076" sldId="1137"/>
            <ac:spMk id="21" creationId="{5FB99FA1-4427-4227-AF10-9B12D04C99AE}"/>
          </ac:spMkLst>
        </pc:spChg>
        <pc:spChg chg="del">
          <ac:chgData name="ALESSI Lorenzo" userId="1ccfa87e-9b04-4c33-8185-ca8f0642b5ea" providerId="ADAL" clId="{8BC143AB-F882-4242-BF72-990E12499883}" dt="2021-05-28T09:38:26.706" v="447" actId="478"/>
          <ac:spMkLst>
            <pc:docMk/>
            <pc:sldMk cId="4109571076" sldId="1137"/>
            <ac:spMk id="22" creationId="{1EDA2CCE-ACE7-49B4-9094-87B0B56AA175}"/>
          </ac:spMkLst>
        </pc:spChg>
        <pc:spChg chg="del">
          <ac:chgData name="ALESSI Lorenzo" userId="1ccfa87e-9b04-4c33-8185-ca8f0642b5ea" providerId="ADAL" clId="{8BC143AB-F882-4242-BF72-990E12499883}" dt="2021-05-28T09:38:21.422" v="441" actId="478"/>
          <ac:spMkLst>
            <pc:docMk/>
            <pc:sldMk cId="4109571076" sldId="1137"/>
            <ac:spMk id="24" creationId="{55073F03-C9E8-4D7A-A141-61DD3E521410}"/>
          </ac:spMkLst>
        </pc:spChg>
        <pc:picChg chg="add mod modCrop">
          <ac:chgData name="ALESSI Lorenzo" userId="1ccfa87e-9b04-4c33-8185-ca8f0642b5ea" providerId="ADAL" clId="{8BC143AB-F882-4242-BF72-990E12499883}" dt="2021-05-28T10:05:57.377" v="1159" actId="1076"/>
          <ac:picMkLst>
            <pc:docMk/>
            <pc:sldMk cId="4109571076" sldId="1137"/>
            <ac:picMk id="2" creationId="{2424EFD1-4EDD-47EC-9C40-BB9960782C8B}"/>
          </ac:picMkLst>
        </pc:picChg>
        <pc:picChg chg="add mod modCrop">
          <ac:chgData name="ALESSI Lorenzo" userId="1ccfa87e-9b04-4c33-8185-ca8f0642b5ea" providerId="ADAL" clId="{8BC143AB-F882-4242-BF72-990E12499883}" dt="2021-05-28T10:05:39.826" v="1155" actId="1076"/>
          <ac:picMkLst>
            <pc:docMk/>
            <pc:sldMk cId="4109571076" sldId="1137"/>
            <ac:picMk id="3" creationId="{D92372E3-74C1-4347-BFB2-A26679CB603F}"/>
          </ac:picMkLst>
        </pc:picChg>
        <pc:picChg chg="add mod modCrop">
          <ac:chgData name="ALESSI Lorenzo" userId="1ccfa87e-9b04-4c33-8185-ca8f0642b5ea" providerId="ADAL" clId="{8BC143AB-F882-4242-BF72-990E12499883}" dt="2021-05-28T10:05:41.509" v="1156" actId="1076"/>
          <ac:picMkLst>
            <pc:docMk/>
            <pc:sldMk cId="4109571076" sldId="1137"/>
            <ac:picMk id="4" creationId="{FE126263-7CDF-4B78-BA31-0BB08F51767F}"/>
          </ac:picMkLst>
        </pc:picChg>
        <pc:picChg chg="del">
          <ac:chgData name="ALESSI Lorenzo" userId="1ccfa87e-9b04-4c33-8185-ca8f0642b5ea" providerId="ADAL" clId="{8BC143AB-F882-4242-BF72-990E12499883}" dt="2021-05-28T09:38:17.443" v="438" actId="478"/>
          <ac:picMkLst>
            <pc:docMk/>
            <pc:sldMk cId="4109571076" sldId="1137"/>
            <ac:picMk id="15" creationId="{E2AECC9D-31D7-49F2-8614-007487F46CD9}"/>
          </ac:picMkLst>
        </pc:picChg>
        <pc:picChg chg="del">
          <ac:chgData name="ALESSI Lorenzo" userId="1ccfa87e-9b04-4c33-8185-ca8f0642b5ea" providerId="ADAL" clId="{8BC143AB-F882-4242-BF72-990E12499883}" dt="2021-05-28T09:38:24.622" v="445" actId="478"/>
          <ac:picMkLst>
            <pc:docMk/>
            <pc:sldMk cId="4109571076" sldId="1137"/>
            <ac:picMk id="17" creationId="{89DC60C6-244E-4ACB-B700-B97FDBDEF64A}"/>
          </ac:picMkLst>
        </pc:picChg>
        <pc:picChg chg="del">
          <ac:chgData name="ALESSI Lorenzo" userId="1ccfa87e-9b04-4c33-8185-ca8f0642b5ea" providerId="ADAL" clId="{8BC143AB-F882-4242-BF72-990E12499883}" dt="2021-05-28T09:38:21.981" v="442" actId="478"/>
          <ac:picMkLst>
            <pc:docMk/>
            <pc:sldMk cId="4109571076" sldId="1137"/>
            <ac:picMk id="18" creationId="{1237584B-6AC5-48A1-B1DE-D0D50D7B9191}"/>
          </ac:picMkLst>
        </pc:picChg>
        <pc:picChg chg="del">
          <ac:chgData name="ALESSI Lorenzo" userId="1ccfa87e-9b04-4c33-8185-ca8f0642b5ea" providerId="ADAL" clId="{8BC143AB-F882-4242-BF72-990E12499883}" dt="2021-05-28T09:38:25.335" v="446" actId="478"/>
          <ac:picMkLst>
            <pc:docMk/>
            <pc:sldMk cId="4109571076" sldId="1137"/>
            <ac:picMk id="23" creationId="{6D16505A-DAC7-4ED4-B0BE-7F95CC4E4977}"/>
          </ac:picMkLst>
        </pc:picChg>
      </pc:sldChg>
      <pc:sldChg chg="modSp mod">
        <pc:chgData name="ALESSI Lorenzo" userId="1ccfa87e-9b04-4c33-8185-ca8f0642b5ea" providerId="ADAL" clId="{8BC143AB-F882-4242-BF72-990E12499883}" dt="2021-05-28T10:21:18.801" v="1731" actId="20577"/>
        <pc:sldMkLst>
          <pc:docMk/>
          <pc:sldMk cId="554990979" sldId="1138"/>
        </pc:sldMkLst>
        <pc:spChg chg="mod">
          <ac:chgData name="ALESSI Lorenzo" userId="1ccfa87e-9b04-4c33-8185-ca8f0642b5ea" providerId="ADAL" clId="{8BC143AB-F882-4242-BF72-990E12499883}" dt="2021-05-28T10:21:18.801" v="1731" actId="20577"/>
          <ac:spMkLst>
            <pc:docMk/>
            <pc:sldMk cId="554990979" sldId="1138"/>
            <ac:spMk id="2" creationId="{00000000-0000-0000-0000-000000000000}"/>
          </ac:spMkLst>
        </pc:spChg>
      </pc:sldChg>
      <pc:sldChg chg="addSp delSp modSp mod modAnim">
        <pc:chgData name="ALESSI Lorenzo" userId="1ccfa87e-9b04-4c33-8185-ca8f0642b5ea" providerId="ADAL" clId="{8BC143AB-F882-4242-BF72-990E12499883}" dt="2021-05-28T10:22:13.848" v="1738" actId="255"/>
        <pc:sldMkLst>
          <pc:docMk/>
          <pc:sldMk cId="42823487" sldId="1139"/>
        </pc:sldMkLst>
        <pc:spChg chg="add mod">
          <ac:chgData name="ALESSI Lorenzo" userId="1ccfa87e-9b04-4c33-8185-ca8f0642b5ea" providerId="ADAL" clId="{8BC143AB-F882-4242-BF72-990E12499883}" dt="2021-05-28T10:22:13.848" v="1738" actId="255"/>
          <ac:spMkLst>
            <pc:docMk/>
            <pc:sldMk cId="42823487" sldId="1139"/>
            <ac:spMk id="5" creationId="{F95EFFF8-FF96-42FC-BF4E-7FCD6946C803}"/>
          </ac:spMkLst>
        </pc:spChg>
        <pc:spChg chg="del mod">
          <ac:chgData name="ALESSI Lorenzo" userId="1ccfa87e-9b04-4c33-8185-ca8f0642b5ea" providerId="ADAL" clId="{8BC143AB-F882-4242-BF72-990E12499883}" dt="2021-05-28T10:11:39.430" v="1343" actId="478"/>
          <ac:spMkLst>
            <pc:docMk/>
            <pc:sldMk cId="42823487" sldId="1139"/>
            <ac:spMk id="25" creationId="{9F459709-EF41-432E-8AD1-FF61C6A992A7}"/>
          </ac:spMkLst>
        </pc:spChg>
        <pc:spChg chg="mod">
          <ac:chgData name="ALESSI Lorenzo" userId="1ccfa87e-9b04-4c33-8185-ca8f0642b5ea" providerId="ADAL" clId="{8BC143AB-F882-4242-BF72-990E12499883}" dt="2021-05-28T10:18:58.388" v="1712" actId="20577"/>
          <ac:spMkLst>
            <pc:docMk/>
            <pc:sldMk cId="42823487" sldId="1139"/>
            <ac:spMk id="26" creationId="{A6DD7CE5-B115-4A5E-8C1D-B28E65A6CA28}"/>
          </ac:spMkLst>
        </pc:spChg>
        <pc:picChg chg="add mod">
          <ac:chgData name="ALESSI Lorenzo" userId="1ccfa87e-9b04-4c33-8185-ca8f0642b5ea" providerId="ADAL" clId="{8BC143AB-F882-4242-BF72-990E12499883}" dt="2021-05-28T10:19:05.488" v="1714" actId="1076"/>
          <ac:picMkLst>
            <pc:docMk/>
            <pc:sldMk cId="42823487" sldId="1139"/>
            <ac:picMk id="2" creationId="{4F8BB09F-F7B4-4403-AD25-22CAA6C525BB}"/>
          </ac:picMkLst>
        </pc:picChg>
      </pc:sldChg>
      <pc:sldChg chg="modSp del mod">
        <pc:chgData name="ALESSI Lorenzo" userId="1ccfa87e-9b04-4c33-8185-ca8f0642b5ea" providerId="ADAL" clId="{8BC143AB-F882-4242-BF72-990E12499883}" dt="2021-05-28T10:20:58.163" v="1725" actId="47"/>
        <pc:sldMkLst>
          <pc:docMk/>
          <pc:sldMk cId="3985520131" sldId="1140"/>
        </pc:sldMkLst>
        <pc:spChg chg="mod">
          <ac:chgData name="ALESSI Lorenzo" userId="1ccfa87e-9b04-4c33-8185-ca8f0642b5ea" providerId="ADAL" clId="{8BC143AB-F882-4242-BF72-990E12499883}" dt="2021-05-28T10:19:14.105" v="1724" actId="20577"/>
          <ac:spMkLst>
            <pc:docMk/>
            <pc:sldMk cId="3985520131" sldId="1140"/>
            <ac:spMk id="25" creationId="{9F459709-EF41-432E-8AD1-FF61C6A992A7}"/>
          </ac:spMkLst>
        </pc:spChg>
      </pc:sldChg>
      <pc:sldChg chg="addSp delSp modSp add mod ord">
        <pc:chgData name="ALESSI Lorenzo" userId="1ccfa87e-9b04-4c33-8185-ca8f0642b5ea" providerId="ADAL" clId="{8BC143AB-F882-4242-BF72-990E12499883}" dt="2021-05-28T10:22:00.739" v="1736" actId="14100"/>
        <pc:sldMkLst>
          <pc:docMk/>
          <pc:sldMk cId="1489487832" sldId="1141"/>
        </pc:sldMkLst>
        <pc:spChg chg="mod">
          <ac:chgData name="ALESSI Lorenzo" userId="1ccfa87e-9b04-4c33-8185-ca8f0642b5ea" providerId="ADAL" clId="{8BC143AB-F882-4242-BF72-990E12499883}" dt="2021-05-28T10:01:25.723" v="1110" actId="207"/>
          <ac:spMkLst>
            <pc:docMk/>
            <pc:sldMk cId="1489487832" sldId="1141"/>
            <ac:spMk id="2" creationId="{18937BC5-C584-465A-8AE4-656A95DE8C5D}"/>
          </ac:spMkLst>
        </pc:spChg>
        <pc:spChg chg="add mod">
          <ac:chgData name="ALESSI Lorenzo" userId="1ccfa87e-9b04-4c33-8185-ca8f0642b5ea" providerId="ADAL" clId="{8BC143AB-F882-4242-BF72-990E12499883}" dt="2021-05-28T10:01:33.883" v="1112" actId="108"/>
          <ac:spMkLst>
            <pc:docMk/>
            <pc:sldMk cId="1489487832" sldId="1141"/>
            <ac:spMk id="4" creationId="{3B1F0516-C2BE-4A07-B2E0-CAF297A6FDF0}"/>
          </ac:spMkLst>
        </pc:spChg>
        <pc:spChg chg="mod">
          <ac:chgData name="ALESSI Lorenzo" userId="1ccfa87e-9b04-4c33-8185-ca8f0642b5ea" providerId="ADAL" clId="{8BC143AB-F882-4242-BF72-990E12499883}" dt="2021-05-28T10:22:00.739" v="1736" actId="14100"/>
          <ac:spMkLst>
            <pc:docMk/>
            <pc:sldMk cId="1489487832" sldId="1141"/>
            <ac:spMk id="6" creationId="{A468E2BF-34D5-4846-8668-8D349860369A}"/>
          </ac:spMkLst>
        </pc:spChg>
        <pc:spChg chg="del">
          <ac:chgData name="ALESSI Lorenzo" userId="1ccfa87e-9b04-4c33-8185-ca8f0642b5ea" providerId="ADAL" clId="{8BC143AB-F882-4242-BF72-990E12499883}" dt="2021-05-28T09:57:00.408" v="1046" actId="478"/>
          <ac:spMkLst>
            <pc:docMk/>
            <pc:sldMk cId="1489487832" sldId="1141"/>
            <ac:spMk id="10" creationId="{AC740B99-BE4B-4900-A48F-9CF3102246B1}"/>
          </ac:spMkLst>
        </pc:spChg>
        <pc:spChg chg="add mod">
          <ac:chgData name="ALESSI Lorenzo" userId="1ccfa87e-9b04-4c33-8185-ca8f0642b5ea" providerId="ADAL" clId="{8BC143AB-F882-4242-BF72-990E12499883}" dt="2021-05-28T10:00:46.874" v="1102" actId="14100"/>
          <ac:spMkLst>
            <pc:docMk/>
            <pc:sldMk cId="1489487832" sldId="1141"/>
            <ac:spMk id="11" creationId="{E88525D8-789D-4914-9752-2C1993DAB43D}"/>
          </ac:spMkLst>
        </pc:spChg>
        <pc:spChg chg="del mod">
          <ac:chgData name="ALESSI Lorenzo" userId="1ccfa87e-9b04-4c33-8185-ca8f0642b5ea" providerId="ADAL" clId="{8BC143AB-F882-4242-BF72-990E12499883}" dt="2021-05-28T09:56:58.828" v="1045" actId="478"/>
          <ac:spMkLst>
            <pc:docMk/>
            <pc:sldMk cId="1489487832" sldId="1141"/>
            <ac:spMk id="13" creationId="{AAC0A2CE-18E0-6B4B-8D9B-40242CD52B78}"/>
          </ac:spMkLst>
        </pc:spChg>
        <pc:picChg chg="del mod">
          <ac:chgData name="ALESSI Lorenzo" userId="1ccfa87e-9b04-4c33-8185-ca8f0642b5ea" providerId="ADAL" clId="{8BC143AB-F882-4242-BF72-990E12499883}" dt="2021-05-28T09:57:06.229" v="1047" actId="478"/>
          <ac:picMkLst>
            <pc:docMk/>
            <pc:sldMk cId="1489487832" sldId="1141"/>
            <ac:picMk id="3" creationId="{0674F098-8E32-46DF-8B28-488BAB9B1868}"/>
          </ac:picMkLst>
        </pc:picChg>
        <pc:picChg chg="add mod modCrop">
          <ac:chgData name="ALESSI Lorenzo" userId="1ccfa87e-9b04-4c33-8185-ca8f0642b5ea" providerId="ADAL" clId="{8BC143AB-F882-4242-BF72-990E12499883}" dt="2021-05-28T10:01:01.427" v="1105" actId="1076"/>
          <ac:picMkLst>
            <pc:docMk/>
            <pc:sldMk cId="1489487832" sldId="1141"/>
            <ac:picMk id="5" creationId="{6E30F4E1-F2FE-4C0C-BE3C-6BDDBB706476}"/>
          </ac:picMkLst>
        </pc:picChg>
        <pc:picChg chg="add mod">
          <ac:chgData name="ALESSI Lorenzo" userId="1ccfa87e-9b04-4c33-8185-ca8f0642b5ea" providerId="ADAL" clId="{8BC143AB-F882-4242-BF72-990E12499883}" dt="2021-05-28T10:00:55.001" v="1103" actId="1076"/>
          <ac:picMkLst>
            <pc:docMk/>
            <pc:sldMk cId="1489487832" sldId="1141"/>
            <ac:picMk id="9" creationId="{4B1A4B2F-B35D-4EAA-A0A1-204BB1BD3E37}"/>
          </ac:picMkLst>
        </pc:picChg>
      </pc:sldChg>
      <pc:sldChg chg="addSp delSp modSp add del mod ord">
        <pc:chgData name="ALESSI Lorenzo" userId="1ccfa87e-9b04-4c33-8185-ca8f0642b5ea" providerId="ADAL" clId="{8BC143AB-F882-4242-BF72-990E12499883}" dt="2021-05-28T10:01:45.723" v="1114" actId="47"/>
        <pc:sldMkLst>
          <pc:docMk/>
          <pc:sldMk cId="2120609362" sldId="1142"/>
        </pc:sldMkLst>
        <pc:spChg chg="del">
          <ac:chgData name="ALESSI Lorenzo" userId="1ccfa87e-9b04-4c33-8185-ca8f0642b5ea" providerId="ADAL" clId="{8BC143AB-F882-4242-BF72-990E12499883}" dt="2021-05-28T09:47:28.696" v="953" actId="478"/>
          <ac:spMkLst>
            <pc:docMk/>
            <pc:sldMk cId="2120609362" sldId="1142"/>
            <ac:spMk id="2" creationId="{18937BC5-C584-465A-8AE4-656A95DE8C5D}"/>
          </ac:spMkLst>
        </pc:spChg>
        <pc:spChg chg="add del mod">
          <ac:chgData name="ALESSI Lorenzo" userId="1ccfa87e-9b04-4c33-8185-ca8f0642b5ea" providerId="ADAL" clId="{8BC143AB-F882-4242-BF72-990E12499883}" dt="2021-05-28T09:57:12.780" v="1048" actId="21"/>
          <ac:spMkLst>
            <pc:docMk/>
            <pc:sldMk cId="2120609362" sldId="1142"/>
            <ac:spMk id="5" creationId="{59EC4C6E-1934-486F-A6DD-DE78E882B589}"/>
          </ac:spMkLst>
        </pc:spChg>
        <pc:spChg chg="del">
          <ac:chgData name="ALESSI Lorenzo" userId="1ccfa87e-9b04-4c33-8185-ca8f0642b5ea" providerId="ADAL" clId="{8BC143AB-F882-4242-BF72-990E12499883}" dt="2021-05-28T09:47:31.888" v="955" actId="478"/>
          <ac:spMkLst>
            <pc:docMk/>
            <pc:sldMk cId="2120609362" sldId="1142"/>
            <ac:spMk id="10" creationId="{AC740B99-BE4B-4900-A48F-9CF3102246B1}"/>
          </ac:spMkLst>
        </pc:spChg>
        <pc:spChg chg="del">
          <ac:chgData name="ALESSI Lorenzo" userId="1ccfa87e-9b04-4c33-8185-ca8f0642b5ea" providerId="ADAL" clId="{8BC143AB-F882-4242-BF72-990E12499883}" dt="2021-05-28T09:47:30.158" v="954" actId="478"/>
          <ac:spMkLst>
            <pc:docMk/>
            <pc:sldMk cId="2120609362" sldId="1142"/>
            <ac:spMk id="13" creationId="{AAC0A2CE-18E0-6B4B-8D9B-40242CD52B78}"/>
          </ac:spMkLst>
        </pc:spChg>
        <pc:picChg chg="del">
          <ac:chgData name="ALESSI Lorenzo" userId="1ccfa87e-9b04-4c33-8185-ca8f0642b5ea" providerId="ADAL" clId="{8BC143AB-F882-4242-BF72-990E12499883}" dt="2021-05-28T09:47:27.361" v="952" actId="478"/>
          <ac:picMkLst>
            <pc:docMk/>
            <pc:sldMk cId="2120609362" sldId="1142"/>
            <ac:picMk id="3" creationId="{0674F098-8E32-46DF-8B28-488BAB9B1868}"/>
          </ac:picMkLst>
        </pc:picChg>
        <pc:picChg chg="add del mod modCrop">
          <ac:chgData name="ALESSI Lorenzo" userId="1ccfa87e-9b04-4c33-8185-ca8f0642b5ea" providerId="ADAL" clId="{8BC143AB-F882-4242-BF72-990E12499883}" dt="2021-05-28T09:57:12.780" v="1048" actId="21"/>
          <ac:picMkLst>
            <pc:docMk/>
            <pc:sldMk cId="2120609362" sldId="1142"/>
            <ac:picMk id="4" creationId="{45807C70-6B2C-41A5-8EF2-2689ED44FB06}"/>
          </ac:picMkLst>
        </pc:picChg>
        <pc:picChg chg="add mod">
          <ac:chgData name="ALESSI Lorenzo" userId="1ccfa87e-9b04-4c33-8185-ca8f0642b5ea" providerId="ADAL" clId="{8BC143AB-F882-4242-BF72-990E12499883}" dt="2021-05-28T10:00:25.992" v="1097"/>
          <ac:picMkLst>
            <pc:docMk/>
            <pc:sldMk cId="2120609362" sldId="1142"/>
            <ac:picMk id="11" creationId="{76D0632B-5596-412B-9801-E195D0E0DB43}"/>
          </ac:picMkLst>
        </pc:picChg>
      </pc:sldChg>
    </pc:docChg>
  </pc:docChgLst>
  <pc:docChgLst>
    <pc:chgData name="ALESSI Lorenzo" userId="1ccfa87e-9b04-4c33-8185-ca8f0642b5ea" providerId="ADAL" clId="{30608DCF-165C-4456-B91D-17B10CA8AD1C}"/>
    <pc:docChg chg="custSel modSld">
      <pc:chgData name="ALESSI Lorenzo" userId="1ccfa87e-9b04-4c33-8185-ca8f0642b5ea" providerId="ADAL" clId="{30608DCF-165C-4456-B91D-17B10CA8AD1C}" dt="2021-08-06T11:50:50.236" v="716" actId="20577"/>
      <pc:docMkLst>
        <pc:docMk/>
      </pc:docMkLst>
      <pc:sldChg chg="modSp mod">
        <pc:chgData name="ALESSI Lorenzo" userId="1ccfa87e-9b04-4c33-8185-ca8f0642b5ea" providerId="ADAL" clId="{30608DCF-165C-4456-B91D-17B10CA8AD1C}" dt="2021-08-06T11:47:33.603" v="662" actId="313"/>
        <pc:sldMkLst>
          <pc:docMk/>
          <pc:sldMk cId="2956485318" sldId="1104"/>
        </pc:sldMkLst>
        <pc:spChg chg="mod">
          <ac:chgData name="ALESSI Lorenzo" userId="1ccfa87e-9b04-4c33-8185-ca8f0642b5ea" providerId="ADAL" clId="{30608DCF-165C-4456-B91D-17B10CA8AD1C}" dt="2021-08-06T10:27:23.766" v="2"/>
          <ac:spMkLst>
            <pc:docMk/>
            <pc:sldMk cId="2956485318" sldId="1104"/>
            <ac:spMk id="2" creationId="{18937BC5-C584-465A-8AE4-656A95DE8C5D}"/>
          </ac:spMkLst>
        </pc:spChg>
        <pc:spChg chg="mod">
          <ac:chgData name="ALESSI Lorenzo" userId="1ccfa87e-9b04-4c33-8185-ca8f0642b5ea" providerId="ADAL" clId="{30608DCF-165C-4456-B91D-17B10CA8AD1C}" dt="2021-08-06T10:28:15.657" v="6"/>
          <ac:spMkLst>
            <pc:docMk/>
            <pc:sldMk cId="2956485318" sldId="1104"/>
            <ac:spMk id="6" creationId="{A468E2BF-34D5-4846-8668-8D349860369A}"/>
          </ac:spMkLst>
        </pc:spChg>
        <pc:spChg chg="mod">
          <ac:chgData name="ALESSI Lorenzo" userId="1ccfa87e-9b04-4c33-8185-ca8f0642b5ea" providerId="ADAL" clId="{30608DCF-165C-4456-B91D-17B10CA8AD1C}" dt="2021-08-06T11:47:33.603" v="662" actId="313"/>
          <ac:spMkLst>
            <pc:docMk/>
            <pc:sldMk cId="2956485318" sldId="1104"/>
            <ac:spMk id="10" creationId="{AC740B99-BE4B-4900-A48F-9CF3102246B1}"/>
          </ac:spMkLst>
        </pc:spChg>
      </pc:sldChg>
      <pc:sldChg chg="modSp mod">
        <pc:chgData name="ALESSI Lorenzo" userId="1ccfa87e-9b04-4c33-8185-ca8f0642b5ea" providerId="ADAL" clId="{30608DCF-165C-4456-B91D-17B10CA8AD1C}" dt="2021-08-06T10:27:06.795" v="1" actId="20577"/>
        <pc:sldMkLst>
          <pc:docMk/>
          <pc:sldMk cId="554990979" sldId="1138"/>
        </pc:sldMkLst>
        <pc:spChg chg="mod">
          <ac:chgData name="ALESSI Lorenzo" userId="1ccfa87e-9b04-4c33-8185-ca8f0642b5ea" providerId="ADAL" clId="{30608DCF-165C-4456-B91D-17B10CA8AD1C}" dt="2021-08-06T10:27:06.795" v="1" actId="20577"/>
          <ac:spMkLst>
            <pc:docMk/>
            <pc:sldMk cId="554990979" sldId="1138"/>
            <ac:spMk id="2" creationId="{00000000-0000-0000-0000-000000000000}"/>
          </ac:spMkLst>
        </pc:spChg>
      </pc:sldChg>
      <pc:sldChg chg="addSp modSp mod">
        <pc:chgData name="ALESSI Lorenzo" userId="1ccfa87e-9b04-4c33-8185-ca8f0642b5ea" providerId="ADAL" clId="{30608DCF-165C-4456-B91D-17B10CA8AD1C}" dt="2021-08-06T11:36:37.115" v="430" actId="14100"/>
        <pc:sldMkLst>
          <pc:docMk/>
          <pc:sldMk cId="1185589835" sldId="1142"/>
        </pc:sldMkLst>
        <pc:spChg chg="mod">
          <ac:chgData name="ALESSI Lorenzo" userId="1ccfa87e-9b04-4c33-8185-ca8f0642b5ea" providerId="ADAL" clId="{30608DCF-165C-4456-B91D-17B10CA8AD1C}" dt="2021-08-06T11:29:42.032" v="397" actId="21"/>
          <ac:spMkLst>
            <pc:docMk/>
            <pc:sldMk cId="1185589835" sldId="1142"/>
            <ac:spMk id="2" creationId="{18937BC5-C584-465A-8AE4-656A95DE8C5D}"/>
          </ac:spMkLst>
        </pc:spChg>
        <pc:spChg chg="add mod">
          <ac:chgData name="ALESSI Lorenzo" userId="1ccfa87e-9b04-4c33-8185-ca8f0642b5ea" providerId="ADAL" clId="{30608DCF-165C-4456-B91D-17B10CA8AD1C}" dt="2021-08-06T11:36:37.115" v="430" actId="14100"/>
          <ac:spMkLst>
            <pc:docMk/>
            <pc:sldMk cId="1185589835" sldId="1142"/>
            <ac:spMk id="3" creationId="{01A74019-2300-476D-93F1-EA1E09C7400C}"/>
          </ac:spMkLst>
        </pc:spChg>
        <pc:spChg chg="mod">
          <ac:chgData name="ALESSI Lorenzo" userId="1ccfa87e-9b04-4c33-8185-ca8f0642b5ea" providerId="ADAL" clId="{30608DCF-165C-4456-B91D-17B10CA8AD1C}" dt="2021-08-06T10:28:19.114" v="7"/>
          <ac:spMkLst>
            <pc:docMk/>
            <pc:sldMk cId="1185589835" sldId="1142"/>
            <ac:spMk id="6" creationId="{A468E2BF-34D5-4846-8668-8D349860369A}"/>
          </ac:spMkLst>
        </pc:spChg>
        <pc:picChg chg="mod">
          <ac:chgData name="ALESSI Lorenzo" userId="1ccfa87e-9b04-4c33-8185-ca8f0642b5ea" providerId="ADAL" clId="{30608DCF-165C-4456-B91D-17B10CA8AD1C}" dt="2021-08-06T11:36:18.264" v="425" actId="1076"/>
          <ac:picMkLst>
            <pc:docMk/>
            <pc:sldMk cId="1185589835" sldId="1142"/>
            <ac:picMk id="4" creationId="{ADAEB787-49C0-4F02-A76F-FF8DB10CA986}"/>
          </ac:picMkLst>
        </pc:picChg>
      </pc:sldChg>
      <pc:sldChg chg="modSp mod">
        <pc:chgData name="ALESSI Lorenzo" userId="1ccfa87e-9b04-4c33-8185-ca8f0642b5ea" providerId="ADAL" clId="{30608DCF-165C-4456-B91D-17B10CA8AD1C}" dt="2021-08-06T11:29:32.389" v="396" actId="113"/>
        <pc:sldMkLst>
          <pc:docMk/>
          <pc:sldMk cId="4091726381" sldId="1143"/>
        </pc:sldMkLst>
        <pc:spChg chg="mod">
          <ac:chgData name="ALESSI Lorenzo" userId="1ccfa87e-9b04-4c33-8185-ca8f0642b5ea" providerId="ADAL" clId="{30608DCF-165C-4456-B91D-17B10CA8AD1C}" dt="2021-08-06T11:29:32.389" v="396" actId="113"/>
          <ac:spMkLst>
            <pc:docMk/>
            <pc:sldMk cId="4091726381" sldId="1143"/>
            <ac:spMk id="2" creationId="{18937BC5-C584-465A-8AE4-656A95DE8C5D}"/>
          </ac:spMkLst>
        </pc:spChg>
        <pc:spChg chg="mod">
          <ac:chgData name="ALESSI Lorenzo" userId="1ccfa87e-9b04-4c33-8185-ca8f0642b5ea" providerId="ADAL" clId="{30608DCF-165C-4456-B91D-17B10CA8AD1C}" dt="2021-08-06T10:28:21.823" v="8"/>
          <ac:spMkLst>
            <pc:docMk/>
            <pc:sldMk cId="4091726381" sldId="1143"/>
            <ac:spMk id="6" creationId="{A468E2BF-34D5-4846-8668-8D349860369A}"/>
          </ac:spMkLst>
        </pc:spChg>
      </pc:sldChg>
      <pc:sldChg chg="addSp modSp mod">
        <pc:chgData name="ALESSI Lorenzo" userId="1ccfa87e-9b04-4c33-8185-ca8f0642b5ea" providerId="ADAL" clId="{30608DCF-165C-4456-B91D-17B10CA8AD1C}" dt="2021-08-06T11:41:28.340" v="515" actId="113"/>
        <pc:sldMkLst>
          <pc:docMk/>
          <pc:sldMk cId="152342731" sldId="1144"/>
        </pc:sldMkLst>
        <pc:spChg chg="add mod">
          <ac:chgData name="ALESSI Lorenzo" userId="1ccfa87e-9b04-4c33-8185-ca8f0642b5ea" providerId="ADAL" clId="{30608DCF-165C-4456-B91D-17B10CA8AD1C}" dt="2021-08-06T11:41:28.340" v="515" actId="113"/>
          <ac:spMkLst>
            <pc:docMk/>
            <pc:sldMk cId="152342731" sldId="1144"/>
            <ac:spMk id="4" creationId="{6D961F54-8F67-434E-8073-1DD7EAA13FB1}"/>
          </ac:spMkLst>
        </pc:spChg>
        <pc:spChg chg="mod">
          <ac:chgData name="ALESSI Lorenzo" userId="1ccfa87e-9b04-4c33-8185-ca8f0642b5ea" providerId="ADAL" clId="{30608DCF-165C-4456-B91D-17B10CA8AD1C}" dt="2021-08-06T10:28:24.684" v="9"/>
          <ac:spMkLst>
            <pc:docMk/>
            <pc:sldMk cId="152342731" sldId="1144"/>
            <ac:spMk id="6" creationId="{A468E2BF-34D5-4846-8668-8D349860369A}"/>
          </ac:spMkLst>
        </pc:spChg>
        <pc:spChg chg="mod">
          <ac:chgData name="ALESSI Lorenzo" userId="1ccfa87e-9b04-4c33-8185-ca8f0642b5ea" providerId="ADAL" clId="{30608DCF-165C-4456-B91D-17B10CA8AD1C}" dt="2021-08-06T11:37:00.302" v="431" actId="21"/>
          <ac:spMkLst>
            <pc:docMk/>
            <pc:sldMk cId="152342731" sldId="1144"/>
            <ac:spMk id="7" creationId="{3CBE8112-3E8D-4294-BFCC-C200E87FFBE5}"/>
          </ac:spMkLst>
        </pc:spChg>
      </pc:sldChg>
      <pc:sldChg chg="modSp mod">
        <pc:chgData name="ALESSI Lorenzo" userId="1ccfa87e-9b04-4c33-8185-ca8f0642b5ea" providerId="ADAL" clId="{30608DCF-165C-4456-B91D-17B10CA8AD1C}" dt="2021-08-06T11:49:12.040" v="692" actId="20577"/>
        <pc:sldMkLst>
          <pc:docMk/>
          <pc:sldMk cId="1622421373" sldId="1145"/>
        </pc:sldMkLst>
        <pc:spChg chg="mod">
          <ac:chgData name="ALESSI Lorenzo" userId="1ccfa87e-9b04-4c33-8185-ca8f0642b5ea" providerId="ADAL" clId="{30608DCF-165C-4456-B91D-17B10CA8AD1C}" dt="2021-08-06T10:28:28.003" v="10"/>
          <ac:spMkLst>
            <pc:docMk/>
            <pc:sldMk cId="1622421373" sldId="1145"/>
            <ac:spMk id="6" creationId="{A468E2BF-34D5-4846-8668-8D349860369A}"/>
          </ac:spMkLst>
        </pc:spChg>
        <pc:spChg chg="mod">
          <ac:chgData name="ALESSI Lorenzo" userId="1ccfa87e-9b04-4c33-8185-ca8f0642b5ea" providerId="ADAL" clId="{30608DCF-165C-4456-B91D-17B10CA8AD1C}" dt="2021-08-06T11:49:12.040" v="692" actId="20577"/>
          <ac:spMkLst>
            <pc:docMk/>
            <pc:sldMk cId="1622421373" sldId="1145"/>
            <ac:spMk id="7" creationId="{3CBE8112-3E8D-4294-BFCC-C200E87FFBE5}"/>
          </ac:spMkLst>
        </pc:spChg>
      </pc:sldChg>
      <pc:sldChg chg="modSp mod">
        <pc:chgData name="ALESSI Lorenzo" userId="1ccfa87e-9b04-4c33-8185-ca8f0642b5ea" providerId="ADAL" clId="{30608DCF-165C-4456-B91D-17B10CA8AD1C}" dt="2021-08-06T11:46:49.706" v="658" actId="20577"/>
        <pc:sldMkLst>
          <pc:docMk/>
          <pc:sldMk cId="3910054566" sldId="1146"/>
        </pc:sldMkLst>
        <pc:spChg chg="mod">
          <ac:chgData name="ALESSI Lorenzo" userId="1ccfa87e-9b04-4c33-8185-ca8f0642b5ea" providerId="ADAL" clId="{30608DCF-165C-4456-B91D-17B10CA8AD1C}" dt="2021-08-06T10:28:34.645" v="11"/>
          <ac:spMkLst>
            <pc:docMk/>
            <pc:sldMk cId="3910054566" sldId="1146"/>
            <ac:spMk id="6" creationId="{A468E2BF-34D5-4846-8668-8D349860369A}"/>
          </ac:spMkLst>
        </pc:spChg>
        <pc:spChg chg="mod">
          <ac:chgData name="ALESSI Lorenzo" userId="1ccfa87e-9b04-4c33-8185-ca8f0642b5ea" providerId="ADAL" clId="{30608DCF-165C-4456-B91D-17B10CA8AD1C}" dt="2021-08-06T11:46:49.706" v="658" actId="20577"/>
          <ac:spMkLst>
            <pc:docMk/>
            <pc:sldMk cId="3910054566" sldId="1146"/>
            <ac:spMk id="7" creationId="{3CBE8112-3E8D-4294-BFCC-C200E87FFBE5}"/>
          </ac:spMkLst>
        </pc:spChg>
      </pc:sldChg>
      <pc:sldChg chg="modSp mod">
        <pc:chgData name="ALESSI Lorenzo" userId="1ccfa87e-9b04-4c33-8185-ca8f0642b5ea" providerId="ADAL" clId="{30608DCF-165C-4456-B91D-17B10CA8AD1C}" dt="2021-08-06T11:50:50.236" v="716" actId="20577"/>
        <pc:sldMkLst>
          <pc:docMk/>
          <pc:sldMk cId="920493671" sldId="1147"/>
        </pc:sldMkLst>
        <pc:spChg chg="mod">
          <ac:chgData name="ALESSI Lorenzo" userId="1ccfa87e-9b04-4c33-8185-ca8f0642b5ea" providerId="ADAL" clId="{30608DCF-165C-4456-B91D-17B10CA8AD1C}" dt="2021-08-06T11:20:13.674" v="64" actId="1076"/>
          <ac:spMkLst>
            <pc:docMk/>
            <pc:sldMk cId="920493671" sldId="1147"/>
            <ac:spMk id="6" creationId="{A468E2BF-34D5-4846-8668-8D349860369A}"/>
          </ac:spMkLst>
        </pc:spChg>
        <pc:spChg chg="mod">
          <ac:chgData name="ALESSI Lorenzo" userId="1ccfa87e-9b04-4c33-8185-ca8f0642b5ea" providerId="ADAL" clId="{30608DCF-165C-4456-B91D-17B10CA8AD1C}" dt="2021-08-06T11:50:50.236" v="716" actId="20577"/>
          <ac:spMkLst>
            <pc:docMk/>
            <pc:sldMk cId="920493671" sldId="1147"/>
            <ac:spMk id="8" creationId="{C3AF89E8-932B-40E2-932A-94FEDC214075}"/>
          </ac:spMkLst>
        </pc:spChg>
        <pc:picChg chg="mod">
          <ac:chgData name="ALESSI Lorenzo" userId="1ccfa87e-9b04-4c33-8185-ca8f0642b5ea" providerId="ADAL" clId="{30608DCF-165C-4456-B91D-17B10CA8AD1C}" dt="2021-08-06T11:20:19.777" v="66" actId="1076"/>
          <ac:picMkLst>
            <pc:docMk/>
            <pc:sldMk cId="920493671" sldId="1147"/>
            <ac:picMk id="3" creationId="{BF53A9A5-0071-4BFF-9E16-B473594701AE}"/>
          </ac:picMkLst>
        </pc:picChg>
      </pc:sldChg>
    </pc:docChg>
  </pc:docChgLst>
  <pc:docChgLst>
    <pc:chgData name="ALESSI Lorenzo" userId="1ccfa87e-9b04-4c33-8185-ca8f0642b5ea" providerId="ADAL" clId="{1ADC0AC3-60B9-4A2B-8683-74424913F39F}"/>
    <pc:docChg chg="undo custSel addSld delSld modSld">
      <pc:chgData name="ALESSI Lorenzo" userId="1ccfa87e-9b04-4c33-8185-ca8f0642b5ea" providerId="ADAL" clId="{1ADC0AC3-60B9-4A2B-8683-74424913F39F}" dt="2021-08-06T07:30:18.597" v="1534" actId="1076"/>
      <pc:docMkLst>
        <pc:docMk/>
      </pc:docMkLst>
      <pc:sldChg chg="addSp delSp modSp mod">
        <pc:chgData name="ALESSI Lorenzo" userId="1ccfa87e-9b04-4c33-8185-ca8f0642b5ea" providerId="ADAL" clId="{1ADC0AC3-60B9-4A2B-8683-74424913F39F}" dt="2021-08-06T07:13:23.439" v="914" actId="1076"/>
        <pc:sldMkLst>
          <pc:docMk/>
          <pc:sldMk cId="2956485318" sldId="1104"/>
        </pc:sldMkLst>
        <pc:spChg chg="mod">
          <ac:chgData name="ALESSI Lorenzo" userId="1ccfa87e-9b04-4c33-8185-ca8f0642b5ea" providerId="ADAL" clId="{1ADC0AC3-60B9-4A2B-8683-74424913F39F}" dt="2021-08-06T06:03:16.552" v="841" actId="33524"/>
          <ac:spMkLst>
            <pc:docMk/>
            <pc:sldMk cId="2956485318" sldId="1104"/>
            <ac:spMk id="2" creationId="{18937BC5-C584-465A-8AE4-656A95DE8C5D}"/>
          </ac:spMkLst>
        </pc:spChg>
        <pc:spChg chg="mod">
          <ac:chgData name="ALESSI Lorenzo" userId="1ccfa87e-9b04-4c33-8185-ca8f0642b5ea" providerId="ADAL" clId="{1ADC0AC3-60B9-4A2B-8683-74424913F39F}" dt="2021-07-28T16:10:25.618" v="79" actId="20577"/>
          <ac:spMkLst>
            <pc:docMk/>
            <pc:sldMk cId="2956485318" sldId="1104"/>
            <ac:spMk id="6" creationId="{A468E2BF-34D5-4846-8668-8D349860369A}"/>
          </ac:spMkLst>
        </pc:spChg>
        <pc:spChg chg="mod">
          <ac:chgData name="ALESSI Lorenzo" userId="1ccfa87e-9b04-4c33-8185-ca8f0642b5ea" providerId="ADAL" clId="{1ADC0AC3-60B9-4A2B-8683-74424913F39F}" dt="2021-08-06T06:03:51.939" v="847" actId="20577"/>
          <ac:spMkLst>
            <pc:docMk/>
            <pc:sldMk cId="2956485318" sldId="1104"/>
            <ac:spMk id="10" creationId="{AC740B99-BE4B-4900-A48F-9CF3102246B1}"/>
          </ac:spMkLst>
        </pc:spChg>
        <pc:spChg chg="mod">
          <ac:chgData name="ALESSI Lorenzo" userId="1ccfa87e-9b04-4c33-8185-ca8f0642b5ea" providerId="ADAL" clId="{1ADC0AC3-60B9-4A2B-8683-74424913F39F}" dt="2021-08-06T06:03:32.248" v="842" actId="1076"/>
          <ac:spMkLst>
            <pc:docMk/>
            <pc:sldMk cId="2956485318" sldId="1104"/>
            <ac:spMk id="13" creationId="{AAC0A2CE-18E0-6B4B-8D9B-40242CD52B78}"/>
          </ac:spMkLst>
        </pc:spChg>
        <pc:picChg chg="del">
          <ac:chgData name="ALESSI Lorenzo" userId="1ccfa87e-9b04-4c33-8185-ca8f0642b5ea" providerId="ADAL" clId="{1ADC0AC3-60B9-4A2B-8683-74424913F39F}" dt="2021-08-06T06:10:51.070" v="906" actId="478"/>
          <ac:picMkLst>
            <pc:docMk/>
            <pc:sldMk cId="2956485318" sldId="1104"/>
            <ac:picMk id="3" creationId="{0674F098-8E32-46DF-8B28-488BAB9B1868}"/>
          </ac:picMkLst>
        </pc:picChg>
        <pc:picChg chg="add mod modCrop">
          <ac:chgData name="ALESSI Lorenzo" userId="1ccfa87e-9b04-4c33-8185-ca8f0642b5ea" providerId="ADAL" clId="{1ADC0AC3-60B9-4A2B-8683-74424913F39F}" dt="2021-08-06T07:13:23.439" v="914" actId="1076"/>
          <ac:picMkLst>
            <pc:docMk/>
            <pc:sldMk cId="2956485318" sldId="1104"/>
            <ac:picMk id="4" creationId="{9AC3C2D1-5F16-4CD1-AE6E-FC4EB9C71ADD}"/>
          </ac:picMkLst>
        </pc:picChg>
        <pc:picChg chg="del mod">
          <ac:chgData name="ALESSI Lorenzo" userId="1ccfa87e-9b04-4c33-8185-ca8f0642b5ea" providerId="ADAL" clId="{1ADC0AC3-60B9-4A2B-8683-74424913F39F}" dt="2021-07-28T16:10:09.302" v="56" actId="478"/>
          <ac:picMkLst>
            <pc:docMk/>
            <pc:sldMk cId="2956485318" sldId="1104"/>
            <ac:picMk id="9" creationId="{45D88C93-E4B8-46B3-A413-866D766ABFE3}"/>
          </ac:picMkLst>
        </pc:picChg>
      </pc:sldChg>
      <pc:sldChg chg="del">
        <pc:chgData name="ALESSI Lorenzo" userId="1ccfa87e-9b04-4c33-8185-ca8f0642b5ea" providerId="ADAL" clId="{1ADC0AC3-60B9-4A2B-8683-74424913F39F}" dt="2021-08-02T14:12:18.629" v="839" actId="47"/>
        <pc:sldMkLst>
          <pc:docMk/>
          <pc:sldMk cId="4109571076" sldId="1137"/>
        </pc:sldMkLst>
      </pc:sldChg>
      <pc:sldChg chg="modSp mod">
        <pc:chgData name="ALESSI Lorenzo" userId="1ccfa87e-9b04-4c33-8185-ca8f0642b5ea" providerId="ADAL" clId="{1ADC0AC3-60B9-4A2B-8683-74424913F39F}" dt="2021-08-02T12:57:16.835" v="81" actId="313"/>
        <pc:sldMkLst>
          <pc:docMk/>
          <pc:sldMk cId="554990979" sldId="1138"/>
        </pc:sldMkLst>
        <pc:spChg chg="mod">
          <ac:chgData name="ALESSI Lorenzo" userId="1ccfa87e-9b04-4c33-8185-ca8f0642b5ea" providerId="ADAL" clId="{1ADC0AC3-60B9-4A2B-8683-74424913F39F}" dt="2021-08-02T12:57:16.835" v="81" actId="313"/>
          <ac:spMkLst>
            <pc:docMk/>
            <pc:sldMk cId="554990979" sldId="1138"/>
            <ac:spMk id="2" creationId="{00000000-0000-0000-0000-000000000000}"/>
          </ac:spMkLst>
        </pc:spChg>
      </pc:sldChg>
      <pc:sldChg chg="del">
        <pc:chgData name="ALESSI Lorenzo" userId="1ccfa87e-9b04-4c33-8185-ca8f0642b5ea" providerId="ADAL" clId="{1ADC0AC3-60B9-4A2B-8683-74424913F39F}" dt="2021-08-02T14:12:21.917" v="840" actId="47"/>
        <pc:sldMkLst>
          <pc:docMk/>
          <pc:sldMk cId="42823487" sldId="1139"/>
        </pc:sldMkLst>
      </pc:sldChg>
      <pc:sldChg chg="del">
        <pc:chgData name="ALESSI Lorenzo" userId="1ccfa87e-9b04-4c33-8185-ca8f0642b5ea" providerId="ADAL" clId="{1ADC0AC3-60B9-4A2B-8683-74424913F39F}" dt="2021-08-02T13:54:48.372" v="781" actId="47"/>
        <pc:sldMkLst>
          <pc:docMk/>
          <pc:sldMk cId="1489487832" sldId="1141"/>
        </pc:sldMkLst>
      </pc:sldChg>
      <pc:sldChg chg="addSp delSp modSp add mod">
        <pc:chgData name="ALESSI Lorenzo" userId="1ccfa87e-9b04-4c33-8185-ca8f0642b5ea" providerId="ADAL" clId="{1ADC0AC3-60B9-4A2B-8683-74424913F39F}" dt="2021-08-06T07:13:43.584" v="919" actId="14100"/>
        <pc:sldMkLst>
          <pc:docMk/>
          <pc:sldMk cId="1185589835" sldId="1142"/>
        </pc:sldMkLst>
        <pc:spChg chg="mod">
          <ac:chgData name="ALESSI Lorenzo" userId="1ccfa87e-9b04-4c33-8185-ca8f0642b5ea" providerId="ADAL" clId="{1ADC0AC3-60B9-4A2B-8683-74424913F39F}" dt="2021-08-06T07:13:34.250" v="915" actId="255"/>
          <ac:spMkLst>
            <pc:docMk/>
            <pc:sldMk cId="1185589835" sldId="1142"/>
            <ac:spMk id="2" creationId="{18937BC5-C584-465A-8AE4-656A95DE8C5D}"/>
          </ac:spMkLst>
        </pc:spChg>
        <pc:spChg chg="mod">
          <ac:chgData name="ALESSI Lorenzo" userId="1ccfa87e-9b04-4c33-8185-ca8f0642b5ea" providerId="ADAL" clId="{1ADC0AC3-60B9-4A2B-8683-74424913F39F}" dt="2021-08-06T07:13:40.441" v="917" actId="1076"/>
          <ac:spMkLst>
            <pc:docMk/>
            <pc:sldMk cId="1185589835" sldId="1142"/>
            <ac:spMk id="6" creationId="{A468E2BF-34D5-4846-8668-8D349860369A}"/>
          </ac:spMkLst>
        </pc:spChg>
        <pc:spChg chg="del">
          <ac:chgData name="ALESSI Lorenzo" userId="1ccfa87e-9b04-4c33-8185-ca8f0642b5ea" providerId="ADAL" clId="{1ADC0AC3-60B9-4A2B-8683-74424913F39F}" dt="2021-08-02T13:46:41.089" v="409" actId="478"/>
          <ac:spMkLst>
            <pc:docMk/>
            <pc:sldMk cId="1185589835" sldId="1142"/>
            <ac:spMk id="10" creationId="{AC740B99-BE4B-4900-A48F-9CF3102246B1}"/>
          </ac:spMkLst>
        </pc:spChg>
        <pc:spChg chg="del">
          <ac:chgData name="ALESSI Lorenzo" userId="1ccfa87e-9b04-4c33-8185-ca8f0642b5ea" providerId="ADAL" clId="{1ADC0AC3-60B9-4A2B-8683-74424913F39F}" dt="2021-08-02T13:46:38.772" v="408" actId="478"/>
          <ac:spMkLst>
            <pc:docMk/>
            <pc:sldMk cId="1185589835" sldId="1142"/>
            <ac:spMk id="13" creationId="{AAC0A2CE-18E0-6B4B-8D9B-40242CD52B78}"/>
          </ac:spMkLst>
        </pc:spChg>
        <pc:picChg chg="add del mod">
          <ac:chgData name="ALESSI Lorenzo" userId="1ccfa87e-9b04-4c33-8185-ca8f0642b5ea" providerId="ADAL" clId="{1ADC0AC3-60B9-4A2B-8683-74424913F39F}" dt="2021-08-06T06:09:39.078" v="887" actId="478"/>
          <ac:picMkLst>
            <pc:docMk/>
            <pc:sldMk cId="1185589835" sldId="1142"/>
            <ac:picMk id="3" creationId="{0674F098-8E32-46DF-8B28-488BAB9B1868}"/>
          </ac:picMkLst>
        </pc:picChg>
        <pc:picChg chg="add mod modCrop">
          <ac:chgData name="ALESSI Lorenzo" userId="1ccfa87e-9b04-4c33-8185-ca8f0642b5ea" providerId="ADAL" clId="{1ADC0AC3-60B9-4A2B-8683-74424913F39F}" dt="2021-08-06T07:13:43.584" v="919" actId="14100"/>
          <ac:picMkLst>
            <pc:docMk/>
            <pc:sldMk cId="1185589835" sldId="1142"/>
            <ac:picMk id="4" creationId="{ADAEB787-49C0-4F02-A76F-FF8DB10CA986}"/>
          </ac:picMkLst>
        </pc:picChg>
      </pc:sldChg>
      <pc:sldChg chg="delSp modSp add mod">
        <pc:chgData name="ALESSI Lorenzo" userId="1ccfa87e-9b04-4c33-8185-ca8f0642b5ea" providerId="ADAL" clId="{1ADC0AC3-60B9-4A2B-8683-74424913F39F}" dt="2021-08-06T07:14:20.517" v="932" actId="20577"/>
        <pc:sldMkLst>
          <pc:docMk/>
          <pc:sldMk cId="4091726381" sldId="1143"/>
        </pc:sldMkLst>
        <pc:spChg chg="mod">
          <ac:chgData name="ALESSI Lorenzo" userId="1ccfa87e-9b04-4c33-8185-ca8f0642b5ea" providerId="ADAL" clId="{1ADC0AC3-60B9-4A2B-8683-74424913F39F}" dt="2021-08-06T07:14:20.517" v="932" actId="20577"/>
          <ac:spMkLst>
            <pc:docMk/>
            <pc:sldMk cId="4091726381" sldId="1143"/>
            <ac:spMk id="2" creationId="{18937BC5-C584-465A-8AE4-656A95DE8C5D}"/>
          </ac:spMkLst>
        </pc:spChg>
        <pc:picChg chg="del">
          <ac:chgData name="ALESSI Lorenzo" userId="1ccfa87e-9b04-4c33-8185-ca8f0642b5ea" providerId="ADAL" clId="{1ADC0AC3-60B9-4A2B-8683-74424913F39F}" dt="2021-08-02T13:54:39.352" v="779" actId="478"/>
          <ac:picMkLst>
            <pc:docMk/>
            <pc:sldMk cId="4091726381" sldId="1143"/>
            <ac:picMk id="3" creationId="{0674F098-8E32-46DF-8B28-488BAB9B1868}"/>
          </ac:picMkLst>
        </pc:picChg>
      </pc:sldChg>
      <pc:sldChg chg="addSp modSp add mod">
        <pc:chgData name="ALESSI Lorenzo" userId="1ccfa87e-9b04-4c33-8185-ca8f0642b5ea" providerId="ADAL" clId="{1ADC0AC3-60B9-4A2B-8683-74424913F39F}" dt="2021-08-06T07:16:28.173" v="1020" actId="1076"/>
        <pc:sldMkLst>
          <pc:docMk/>
          <pc:sldMk cId="152342731" sldId="1144"/>
        </pc:sldMkLst>
        <pc:spChg chg="mod">
          <ac:chgData name="ALESSI Lorenzo" userId="1ccfa87e-9b04-4c33-8185-ca8f0642b5ea" providerId="ADAL" clId="{1ADC0AC3-60B9-4A2B-8683-74424913F39F}" dt="2021-08-02T13:57:55.866" v="783" actId="20577"/>
          <ac:spMkLst>
            <pc:docMk/>
            <pc:sldMk cId="152342731" sldId="1144"/>
            <ac:spMk id="2" creationId="{18937BC5-C584-465A-8AE4-656A95DE8C5D}"/>
          </ac:spMkLst>
        </pc:spChg>
        <pc:spChg chg="add mod">
          <ac:chgData name="ALESSI Lorenzo" userId="1ccfa87e-9b04-4c33-8185-ca8f0642b5ea" providerId="ADAL" clId="{1ADC0AC3-60B9-4A2B-8683-74424913F39F}" dt="2021-08-06T07:16:16.176" v="1019" actId="20577"/>
          <ac:spMkLst>
            <pc:docMk/>
            <pc:sldMk cId="152342731" sldId="1144"/>
            <ac:spMk id="7" creationId="{3CBE8112-3E8D-4294-BFCC-C200E87FFBE5}"/>
          </ac:spMkLst>
        </pc:spChg>
        <pc:picChg chg="add mod">
          <ac:chgData name="ALESSI Lorenzo" userId="1ccfa87e-9b04-4c33-8185-ca8f0642b5ea" providerId="ADAL" clId="{1ADC0AC3-60B9-4A2B-8683-74424913F39F}" dt="2021-08-06T07:16:28.173" v="1020" actId="1076"/>
          <ac:picMkLst>
            <pc:docMk/>
            <pc:sldMk cId="152342731" sldId="1144"/>
            <ac:picMk id="3" creationId="{4D8D75E0-4604-4420-86FA-15B929BD6478}"/>
          </ac:picMkLst>
        </pc:picChg>
      </pc:sldChg>
      <pc:sldChg chg="addSp modSp add mod">
        <pc:chgData name="ALESSI Lorenzo" userId="1ccfa87e-9b04-4c33-8185-ca8f0642b5ea" providerId="ADAL" clId="{1ADC0AC3-60B9-4A2B-8683-74424913F39F}" dt="2021-08-06T07:17:26.207" v="1036" actId="20577"/>
        <pc:sldMkLst>
          <pc:docMk/>
          <pc:sldMk cId="1622421373" sldId="1145"/>
        </pc:sldMkLst>
        <pc:spChg chg="mod">
          <ac:chgData name="ALESSI Lorenzo" userId="1ccfa87e-9b04-4c33-8185-ca8f0642b5ea" providerId="ADAL" clId="{1ADC0AC3-60B9-4A2B-8683-74424913F39F}" dt="2021-08-06T07:17:26.207" v="1036" actId="20577"/>
          <ac:spMkLst>
            <pc:docMk/>
            <pc:sldMk cId="1622421373" sldId="1145"/>
            <ac:spMk id="7" creationId="{3CBE8112-3E8D-4294-BFCC-C200E87FFBE5}"/>
          </ac:spMkLst>
        </pc:spChg>
        <pc:picChg chg="add mod">
          <ac:chgData name="ALESSI Lorenzo" userId="1ccfa87e-9b04-4c33-8185-ca8f0642b5ea" providerId="ADAL" clId="{1ADC0AC3-60B9-4A2B-8683-74424913F39F}" dt="2021-08-06T07:16:31.212" v="1022" actId="1076"/>
          <ac:picMkLst>
            <pc:docMk/>
            <pc:sldMk cId="1622421373" sldId="1145"/>
            <ac:picMk id="8" creationId="{E2C76087-4E9C-4723-BEFB-3BC8BB2BE528}"/>
          </ac:picMkLst>
        </pc:picChg>
      </pc:sldChg>
      <pc:sldChg chg="addSp modSp add mod">
        <pc:chgData name="ALESSI Lorenzo" userId="1ccfa87e-9b04-4c33-8185-ca8f0642b5ea" providerId="ADAL" clId="{1ADC0AC3-60B9-4A2B-8683-74424913F39F}" dt="2021-08-06T07:27:29.428" v="1432" actId="20577"/>
        <pc:sldMkLst>
          <pc:docMk/>
          <pc:sldMk cId="3910054566" sldId="1146"/>
        </pc:sldMkLst>
        <pc:spChg chg="mod">
          <ac:chgData name="ALESSI Lorenzo" userId="1ccfa87e-9b04-4c33-8185-ca8f0642b5ea" providerId="ADAL" clId="{1ADC0AC3-60B9-4A2B-8683-74424913F39F}" dt="2021-08-06T07:27:29.428" v="1432" actId="20577"/>
          <ac:spMkLst>
            <pc:docMk/>
            <pc:sldMk cId="3910054566" sldId="1146"/>
            <ac:spMk id="7" creationId="{3CBE8112-3E8D-4294-BFCC-C200E87FFBE5}"/>
          </ac:spMkLst>
        </pc:spChg>
        <pc:picChg chg="add mod modCrop">
          <ac:chgData name="ALESSI Lorenzo" userId="1ccfa87e-9b04-4c33-8185-ca8f0642b5ea" providerId="ADAL" clId="{1ADC0AC3-60B9-4A2B-8683-74424913F39F}" dt="2021-08-06T07:27:21.601" v="1430" actId="1076"/>
          <ac:picMkLst>
            <pc:docMk/>
            <pc:sldMk cId="3910054566" sldId="1146"/>
            <ac:picMk id="3" creationId="{61EA8922-A54B-4D8B-A732-9BEB970ADF85}"/>
          </ac:picMkLst>
        </pc:picChg>
        <pc:picChg chg="add mod modCrop">
          <ac:chgData name="ALESSI Lorenzo" userId="1ccfa87e-9b04-4c33-8185-ca8f0642b5ea" providerId="ADAL" clId="{1ADC0AC3-60B9-4A2B-8683-74424913F39F}" dt="2021-08-06T07:27:23.354" v="1431" actId="1076"/>
          <ac:picMkLst>
            <pc:docMk/>
            <pc:sldMk cId="3910054566" sldId="1146"/>
            <ac:picMk id="4" creationId="{7831CE79-C057-453F-9174-1F1B9439CD04}"/>
          </ac:picMkLst>
        </pc:picChg>
      </pc:sldChg>
      <pc:sldChg chg="addSp delSp modSp add mod">
        <pc:chgData name="ALESSI Lorenzo" userId="1ccfa87e-9b04-4c33-8185-ca8f0642b5ea" providerId="ADAL" clId="{1ADC0AC3-60B9-4A2B-8683-74424913F39F}" dt="2021-08-06T07:30:18.597" v="1534" actId="1076"/>
        <pc:sldMkLst>
          <pc:docMk/>
          <pc:sldMk cId="920493671" sldId="1147"/>
        </pc:sldMkLst>
        <pc:spChg chg="del">
          <ac:chgData name="ALESSI Lorenzo" userId="1ccfa87e-9b04-4c33-8185-ca8f0642b5ea" providerId="ADAL" clId="{1ADC0AC3-60B9-4A2B-8683-74424913F39F}" dt="2021-08-02T14:08:45.033" v="837" actId="478"/>
          <ac:spMkLst>
            <pc:docMk/>
            <pc:sldMk cId="920493671" sldId="1147"/>
            <ac:spMk id="7" creationId="{3CBE8112-3E8D-4294-BFCC-C200E87FFBE5}"/>
          </ac:spMkLst>
        </pc:spChg>
        <pc:spChg chg="add mod">
          <ac:chgData name="ALESSI Lorenzo" userId="1ccfa87e-9b04-4c33-8185-ca8f0642b5ea" providerId="ADAL" clId="{1ADC0AC3-60B9-4A2B-8683-74424913F39F}" dt="2021-08-06T07:28:58.555" v="1525" actId="20577"/>
          <ac:spMkLst>
            <pc:docMk/>
            <pc:sldMk cId="920493671" sldId="1147"/>
            <ac:spMk id="8" creationId="{C3AF89E8-932B-40E2-932A-94FEDC214075}"/>
          </ac:spMkLst>
        </pc:spChg>
        <pc:picChg chg="add mod modCrop">
          <ac:chgData name="ALESSI Lorenzo" userId="1ccfa87e-9b04-4c33-8185-ca8f0642b5ea" providerId="ADAL" clId="{1ADC0AC3-60B9-4A2B-8683-74424913F39F}" dt="2021-08-06T07:30:18.597" v="1534" actId="1076"/>
          <ac:picMkLst>
            <pc:docMk/>
            <pc:sldMk cId="920493671" sldId="1147"/>
            <ac:picMk id="3" creationId="{BF53A9A5-0071-4BFF-9E16-B473594701AE}"/>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51851" cy="498852"/>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58536" y="0"/>
            <a:ext cx="2951851" cy="498852"/>
          </a:xfrm>
          <a:prstGeom prst="rect">
            <a:avLst/>
          </a:prstGeom>
        </p:spPr>
        <p:txBody>
          <a:bodyPr vert="horz" lIns="91440" tIns="45720" rIns="91440" bIns="45720" rtlCol="0"/>
          <a:lstStyle>
            <a:lvl1pPr algn="r">
              <a:defRPr sz="1200"/>
            </a:lvl1pPr>
          </a:lstStyle>
          <a:p>
            <a:fld id="{177F381C-AA57-4B64-8494-48A375B4D9F5}" type="datetimeFigureOut">
              <a:rPr lang="fr-FR" smtClean="0"/>
              <a:t>06/08/2021</a:t>
            </a:fld>
            <a:endParaRPr lang="fr-FR"/>
          </a:p>
        </p:txBody>
      </p:sp>
      <p:sp>
        <p:nvSpPr>
          <p:cNvPr id="4" name="Espace réservé du pied de page 3"/>
          <p:cNvSpPr>
            <a:spLocks noGrp="1"/>
          </p:cNvSpPr>
          <p:nvPr>
            <p:ph type="ftr" sz="quarter" idx="2"/>
          </p:nvPr>
        </p:nvSpPr>
        <p:spPr>
          <a:xfrm>
            <a:off x="0" y="9443662"/>
            <a:ext cx="2951851" cy="498851"/>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58536" y="9443662"/>
            <a:ext cx="2951851" cy="498851"/>
          </a:xfrm>
          <a:prstGeom prst="rect">
            <a:avLst/>
          </a:prstGeom>
        </p:spPr>
        <p:txBody>
          <a:bodyPr vert="horz" lIns="91440" tIns="45720" rIns="91440" bIns="45720" rtlCol="0" anchor="b"/>
          <a:lstStyle>
            <a:lvl1pPr algn="r">
              <a:defRPr sz="1200"/>
            </a:lvl1pPr>
          </a:lstStyle>
          <a:p>
            <a:fld id="{BB41E2B9-0D44-4107-B75E-0C5DBE74A922}" type="slidenum">
              <a:rPr lang="fr-FR" smtClean="0"/>
              <a:t>‹N°›</a:t>
            </a:fld>
            <a:endParaRPr lang="fr-FR"/>
          </a:p>
        </p:txBody>
      </p:sp>
    </p:spTree>
    <p:extLst>
      <p:ext uri="{BB962C8B-B14F-4D97-AF65-F5344CB8AC3E}">
        <p14:creationId xmlns:p14="http://schemas.microsoft.com/office/powerpoint/2010/main" val="11719059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51851" cy="498852"/>
          </a:xfrm>
          <a:prstGeom prst="rect">
            <a:avLst/>
          </a:prstGeom>
        </p:spPr>
        <p:txBody>
          <a:bodyPr vert="horz" lIns="91440" tIns="45720" rIns="91440" bIns="45720" rtlCol="0"/>
          <a:lstStyle>
            <a:lvl1pPr algn="l">
              <a:defRPr sz="1200"/>
            </a:lvl1pPr>
          </a:lstStyle>
          <a:p>
            <a:endParaRPr lang="en-US"/>
          </a:p>
        </p:txBody>
      </p:sp>
      <p:sp>
        <p:nvSpPr>
          <p:cNvPr id="3" name="Espace réservé de la date 2"/>
          <p:cNvSpPr>
            <a:spLocks noGrp="1"/>
          </p:cNvSpPr>
          <p:nvPr>
            <p:ph type="dt" idx="1"/>
          </p:nvPr>
        </p:nvSpPr>
        <p:spPr>
          <a:xfrm>
            <a:off x="3858536" y="0"/>
            <a:ext cx="2951851" cy="498852"/>
          </a:xfrm>
          <a:prstGeom prst="rect">
            <a:avLst/>
          </a:prstGeom>
        </p:spPr>
        <p:txBody>
          <a:bodyPr vert="horz" lIns="91440" tIns="45720" rIns="91440" bIns="45720" rtlCol="0"/>
          <a:lstStyle>
            <a:lvl1pPr algn="r">
              <a:defRPr sz="1200"/>
            </a:lvl1pPr>
          </a:lstStyle>
          <a:p>
            <a:fld id="{8D2A7268-D803-4D8B-8ACD-EC41E5152978}" type="datetimeFigureOut">
              <a:rPr lang="en-US" smtClean="0"/>
              <a:t>8/6/2021</a:t>
            </a:fld>
            <a:endParaRPr lang="en-US"/>
          </a:p>
        </p:txBody>
      </p:sp>
      <p:sp>
        <p:nvSpPr>
          <p:cNvPr id="4" name="Espace réservé de l'image des diapositives 3"/>
          <p:cNvSpPr>
            <a:spLocks noGrp="1" noRot="1" noChangeAspect="1"/>
          </p:cNvSpPr>
          <p:nvPr>
            <p:ph type="sldImg" idx="2"/>
          </p:nvPr>
        </p:nvSpPr>
        <p:spPr>
          <a:xfrm>
            <a:off x="423863" y="1243013"/>
            <a:ext cx="5964237" cy="3355975"/>
          </a:xfrm>
          <a:prstGeom prst="rect">
            <a:avLst/>
          </a:prstGeom>
          <a:noFill/>
          <a:ln w="12700">
            <a:solidFill>
              <a:prstClr val="black"/>
            </a:solidFill>
          </a:ln>
        </p:spPr>
        <p:txBody>
          <a:bodyPr vert="horz" lIns="91440" tIns="45720" rIns="91440" bIns="45720" rtlCol="0" anchor="ctr"/>
          <a:lstStyle/>
          <a:p>
            <a:endParaRPr lang="en-US"/>
          </a:p>
        </p:txBody>
      </p:sp>
      <p:sp>
        <p:nvSpPr>
          <p:cNvPr id="5" name="Espace réservé des notes 4"/>
          <p:cNvSpPr>
            <a:spLocks noGrp="1"/>
          </p:cNvSpPr>
          <p:nvPr>
            <p:ph type="body" sz="quarter" idx="3"/>
          </p:nvPr>
        </p:nvSpPr>
        <p:spPr>
          <a:xfrm>
            <a:off x="681197" y="4784835"/>
            <a:ext cx="5449570" cy="3914864"/>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6" name="Espace réservé du pied de page 5"/>
          <p:cNvSpPr>
            <a:spLocks noGrp="1"/>
          </p:cNvSpPr>
          <p:nvPr>
            <p:ph type="ftr" sz="quarter" idx="4"/>
          </p:nvPr>
        </p:nvSpPr>
        <p:spPr>
          <a:xfrm>
            <a:off x="0" y="9443662"/>
            <a:ext cx="2951851" cy="498851"/>
          </a:xfrm>
          <a:prstGeom prst="rect">
            <a:avLst/>
          </a:prstGeom>
        </p:spPr>
        <p:txBody>
          <a:bodyPr vert="horz" lIns="91440" tIns="45720" rIns="91440" bIns="45720" rtlCol="0" anchor="b"/>
          <a:lstStyle>
            <a:lvl1pPr algn="l">
              <a:defRPr sz="1200"/>
            </a:lvl1pPr>
          </a:lstStyle>
          <a:p>
            <a:endParaRPr lang="en-US"/>
          </a:p>
        </p:txBody>
      </p:sp>
      <p:sp>
        <p:nvSpPr>
          <p:cNvPr id="7" name="Espace réservé du numéro de diapositive 6"/>
          <p:cNvSpPr>
            <a:spLocks noGrp="1"/>
          </p:cNvSpPr>
          <p:nvPr>
            <p:ph type="sldNum" sz="quarter" idx="5"/>
          </p:nvPr>
        </p:nvSpPr>
        <p:spPr>
          <a:xfrm>
            <a:off x="3858536" y="9443662"/>
            <a:ext cx="2951851" cy="498851"/>
          </a:xfrm>
          <a:prstGeom prst="rect">
            <a:avLst/>
          </a:prstGeom>
        </p:spPr>
        <p:txBody>
          <a:bodyPr vert="horz" lIns="91440" tIns="45720" rIns="91440" bIns="45720" rtlCol="0" anchor="b"/>
          <a:lstStyle>
            <a:lvl1pPr algn="r">
              <a:defRPr sz="1200"/>
            </a:lvl1pPr>
          </a:lstStyle>
          <a:p>
            <a:fld id="{47829353-1D2D-4A02-BCB3-425909681A9C}" type="slidenum">
              <a:rPr lang="en-US" smtClean="0"/>
              <a:t>‹N°›</a:t>
            </a:fld>
            <a:endParaRPr lang="en-US"/>
          </a:p>
        </p:txBody>
      </p:sp>
    </p:spTree>
    <p:extLst>
      <p:ext uri="{BB962C8B-B14F-4D97-AF65-F5344CB8AC3E}">
        <p14:creationId xmlns:p14="http://schemas.microsoft.com/office/powerpoint/2010/main" val="620985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7829353-1D2D-4A02-BCB3-425909681A9C}" type="slidenum">
              <a:rPr lang="en-US" smtClean="0"/>
              <a:t>1</a:t>
            </a:fld>
            <a:endParaRPr lang="en-US"/>
          </a:p>
        </p:txBody>
      </p:sp>
    </p:spTree>
    <p:extLst>
      <p:ext uri="{BB962C8B-B14F-4D97-AF65-F5344CB8AC3E}">
        <p14:creationId xmlns:p14="http://schemas.microsoft.com/office/powerpoint/2010/main" val="35517538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7829353-1D2D-4A02-BCB3-425909681A9C}" type="slidenum">
              <a:rPr lang="en-US" smtClean="0"/>
              <a:t>2</a:t>
            </a:fld>
            <a:endParaRPr lang="en-US"/>
          </a:p>
        </p:txBody>
      </p:sp>
    </p:spTree>
    <p:extLst>
      <p:ext uri="{BB962C8B-B14F-4D97-AF65-F5344CB8AC3E}">
        <p14:creationId xmlns:p14="http://schemas.microsoft.com/office/powerpoint/2010/main" val="14592990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7829353-1D2D-4A02-BCB3-425909681A9C}" type="slidenum">
              <a:rPr lang="en-US" smtClean="0"/>
              <a:t>3</a:t>
            </a:fld>
            <a:endParaRPr lang="en-US"/>
          </a:p>
        </p:txBody>
      </p:sp>
    </p:spTree>
    <p:extLst>
      <p:ext uri="{BB962C8B-B14F-4D97-AF65-F5344CB8AC3E}">
        <p14:creationId xmlns:p14="http://schemas.microsoft.com/office/powerpoint/2010/main" val="12943319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7829353-1D2D-4A02-BCB3-425909681A9C}" type="slidenum">
              <a:rPr lang="en-US" smtClean="0"/>
              <a:t>4</a:t>
            </a:fld>
            <a:endParaRPr lang="en-US"/>
          </a:p>
        </p:txBody>
      </p:sp>
    </p:spTree>
    <p:extLst>
      <p:ext uri="{BB962C8B-B14F-4D97-AF65-F5344CB8AC3E}">
        <p14:creationId xmlns:p14="http://schemas.microsoft.com/office/powerpoint/2010/main" val="42408374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7829353-1D2D-4A02-BCB3-425909681A9C}" type="slidenum">
              <a:rPr lang="en-US" smtClean="0"/>
              <a:t>5</a:t>
            </a:fld>
            <a:endParaRPr lang="en-US"/>
          </a:p>
        </p:txBody>
      </p:sp>
    </p:spTree>
    <p:extLst>
      <p:ext uri="{BB962C8B-B14F-4D97-AF65-F5344CB8AC3E}">
        <p14:creationId xmlns:p14="http://schemas.microsoft.com/office/powerpoint/2010/main" val="29531082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7829353-1D2D-4A02-BCB3-425909681A9C}" type="slidenum">
              <a:rPr lang="en-US" smtClean="0"/>
              <a:t>6</a:t>
            </a:fld>
            <a:endParaRPr lang="en-US"/>
          </a:p>
        </p:txBody>
      </p:sp>
    </p:spTree>
    <p:extLst>
      <p:ext uri="{BB962C8B-B14F-4D97-AF65-F5344CB8AC3E}">
        <p14:creationId xmlns:p14="http://schemas.microsoft.com/office/powerpoint/2010/main" val="4970170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7829353-1D2D-4A02-BCB3-425909681A9C}" type="slidenum">
              <a:rPr lang="en-US" smtClean="0"/>
              <a:t>7</a:t>
            </a:fld>
            <a:endParaRPr lang="en-US"/>
          </a:p>
        </p:txBody>
      </p:sp>
    </p:spTree>
    <p:extLst>
      <p:ext uri="{BB962C8B-B14F-4D97-AF65-F5344CB8AC3E}">
        <p14:creationId xmlns:p14="http://schemas.microsoft.com/office/powerpoint/2010/main" val="11402929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7829353-1D2D-4A02-BCB3-425909681A9C}" type="slidenum">
              <a:rPr lang="en-US" smtClean="0"/>
              <a:t>8</a:t>
            </a:fld>
            <a:endParaRPr lang="en-US"/>
          </a:p>
        </p:txBody>
      </p:sp>
    </p:spTree>
    <p:extLst>
      <p:ext uri="{BB962C8B-B14F-4D97-AF65-F5344CB8AC3E}">
        <p14:creationId xmlns:p14="http://schemas.microsoft.com/office/powerpoint/2010/main" val="27482115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8.gi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8.gif"/><Relationship Id="rId4"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8.gif"/><Relationship Id="rId4" Type="http://schemas.openxmlformats.org/officeDocument/2006/relationships/image" Target="../media/image7.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jpeg"/><Relationship Id="rId1" Type="http://schemas.openxmlformats.org/officeDocument/2006/relationships/slideMaster" Target="../slideMasters/slideMaster1.xml"/><Relationship Id="rId5" Type="http://schemas.openxmlformats.org/officeDocument/2006/relationships/image" Target="../media/image8.gif"/><Relationship Id="rId4" Type="http://schemas.openxmlformats.org/officeDocument/2006/relationships/image" Target="../media/image7.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jpeg"/><Relationship Id="rId1" Type="http://schemas.openxmlformats.org/officeDocument/2006/relationships/slideMaster" Target="../slideMasters/slideMaster1.xml"/><Relationship Id="rId5" Type="http://schemas.openxmlformats.org/officeDocument/2006/relationships/image" Target="../media/image8.gif"/><Relationship Id="rId4" Type="http://schemas.openxmlformats.org/officeDocument/2006/relationships/image" Target="../media/image7.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8.gi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8.gif"/></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8.gif"/></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8.gi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8.gi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over A">
    <p:spTree>
      <p:nvGrpSpPr>
        <p:cNvPr id="1" name=""/>
        <p:cNvGrpSpPr/>
        <p:nvPr/>
      </p:nvGrpSpPr>
      <p:grpSpPr>
        <a:xfrm>
          <a:off x="0" y="0"/>
          <a:ext cx="0" cy="0"/>
          <a:chOff x="0" y="0"/>
          <a:chExt cx="0" cy="0"/>
        </a:xfrm>
      </p:grpSpPr>
      <p:pic>
        <p:nvPicPr>
          <p:cNvPr id="18" name="Image 17" descr="Une image contenant skiant, debout, gens, tenant&#10;&#10;Description générée automatiquement">
            <a:extLst>
              <a:ext uri="{FF2B5EF4-FFF2-40B4-BE49-F238E27FC236}">
                <a16:creationId xmlns:a16="http://schemas.microsoft.com/office/drawing/2014/main" id="{2070442B-5653-0342-AE18-4C2E4FA72F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Espace réservé du texte 4"/>
          <p:cNvSpPr>
            <a:spLocks noGrp="1"/>
          </p:cNvSpPr>
          <p:nvPr>
            <p:ph type="body" sz="quarter" idx="41" hasCustomPrompt="1"/>
          </p:nvPr>
        </p:nvSpPr>
        <p:spPr>
          <a:xfrm>
            <a:off x="537334" y="2634114"/>
            <a:ext cx="3416828" cy="639476"/>
          </a:xfrm>
          <a:prstGeom prst="rect">
            <a:avLst/>
          </a:prstGeom>
        </p:spPr>
        <p:txBody>
          <a:bodyPr/>
          <a:lstStyle>
            <a:lvl1pPr marL="0" indent="0" algn="l" defTabSz="914400" rtl="0" eaLnBrk="1" latinLnBrk="0" hangingPunct="1">
              <a:spcAft>
                <a:spcPts val="600"/>
              </a:spcAft>
              <a:buFontTx/>
              <a:buNone/>
              <a:defRPr lang="fr-FR" sz="3200" b="0" kern="1200" dirty="0" smtClean="0">
                <a:solidFill>
                  <a:schemeClr val="bg1"/>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err="1"/>
              <a:t>Presentation</a:t>
            </a:r>
            <a:r>
              <a:rPr lang="fr-FR" dirty="0"/>
              <a:t> </a:t>
            </a:r>
            <a:r>
              <a:rPr lang="fr-FR" dirty="0" err="1"/>
              <a:t>title</a:t>
            </a:r>
            <a:endParaRPr lang="fr-FR" dirty="0"/>
          </a:p>
        </p:txBody>
      </p:sp>
      <p:pic>
        <p:nvPicPr>
          <p:cNvPr id="14" name="Image 13">
            <a:extLst>
              <a:ext uri="{FF2B5EF4-FFF2-40B4-BE49-F238E27FC236}">
                <a16:creationId xmlns:a16="http://schemas.microsoft.com/office/drawing/2014/main" id="{AC84BB64-F9F4-DD45-AD15-9D9620FBF9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69349" y="609600"/>
            <a:ext cx="1741131" cy="1923535"/>
          </a:xfrm>
          <a:prstGeom prst="rect">
            <a:avLst/>
          </a:prstGeom>
        </p:spPr>
      </p:pic>
      <p:pic>
        <p:nvPicPr>
          <p:cNvPr id="16" name="Image 15">
            <a:extLst>
              <a:ext uri="{FF2B5EF4-FFF2-40B4-BE49-F238E27FC236}">
                <a16:creationId xmlns:a16="http://schemas.microsoft.com/office/drawing/2014/main" id="{58C5F7CF-AF25-1942-B092-AAB3C45C9EE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774951" y="5859320"/>
            <a:ext cx="2129926" cy="654908"/>
          </a:xfrm>
          <a:prstGeom prst="rect">
            <a:avLst/>
          </a:prstGeom>
        </p:spPr>
      </p:pic>
    </p:spTree>
    <p:extLst>
      <p:ext uri="{BB962C8B-B14F-4D97-AF65-F5344CB8AC3E}">
        <p14:creationId xmlns:p14="http://schemas.microsoft.com/office/powerpoint/2010/main" val="27652890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pter 5">
    <p:spTree>
      <p:nvGrpSpPr>
        <p:cNvPr id="1" name=""/>
        <p:cNvGrpSpPr/>
        <p:nvPr/>
      </p:nvGrpSpPr>
      <p:grpSpPr>
        <a:xfrm>
          <a:off x="0" y="0"/>
          <a:ext cx="0" cy="0"/>
          <a:chOff x="0" y="0"/>
          <a:chExt cx="0" cy="0"/>
        </a:xfrm>
      </p:grpSpPr>
      <p:pic>
        <p:nvPicPr>
          <p:cNvPr id="10" name="Image 9"/>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792725"/>
          </a:xfrm>
          <a:prstGeom prst="rect">
            <a:avLst/>
          </a:prstGeom>
        </p:spPr>
      </p:pic>
      <p:pic>
        <p:nvPicPr>
          <p:cNvPr id="32" name="Picture 21">
            <a:extLst>
              <a:ext uri="{FF2B5EF4-FFF2-40B4-BE49-F238E27FC236}">
                <a16:creationId xmlns:a16="http://schemas.microsoft.com/office/drawing/2014/main" id="{792D9AA0-F1DE-4D74-BE32-3A32EC228C3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95327"/>
          <a:stretch/>
        </p:blipFill>
        <p:spPr>
          <a:xfrm rot="10800000">
            <a:off x="0" y="6792726"/>
            <a:ext cx="12192000" cy="65274"/>
          </a:xfrm>
          <a:prstGeom prst="rect">
            <a:avLst/>
          </a:prstGeom>
        </p:spPr>
      </p:pic>
      <p:sp>
        <p:nvSpPr>
          <p:cNvPr id="33" name="Rectangle 32">
            <a:hlinkClick r:id="" action="ppaction://noaction"/>
            <a:extLst>
              <a:ext uri="{FF2B5EF4-FFF2-40B4-BE49-F238E27FC236}">
                <a16:creationId xmlns:a16="http://schemas.microsoft.com/office/drawing/2014/main" id="{DA24B921-E2CF-4D68-BFFB-26261BE36DF7}"/>
              </a:ext>
            </a:extLst>
          </p:cNvPr>
          <p:cNvSpPr/>
          <p:nvPr userDrawn="1"/>
        </p:nvSpPr>
        <p:spPr>
          <a:xfrm>
            <a:off x="0" y="6669362"/>
            <a:ext cx="12192000" cy="188638"/>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Picture 21">
            <a:extLst>
              <a:ext uri="{FF2B5EF4-FFF2-40B4-BE49-F238E27FC236}">
                <a16:creationId xmlns:a16="http://schemas.microsoft.com/office/drawing/2014/main" id="{30522F5D-A588-4BB4-B965-DC7CE0DF5D1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95327"/>
          <a:stretch/>
        </p:blipFill>
        <p:spPr>
          <a:xfrm rot="10800000">
            <a:off x="3" y="6792726"/>
            <a:ext cx="12192000" cy="65274"/>
          </a:xfrm>
          <a:prstGeom prst="rect">
            <a:avLst/>
          </a:prstGeom>
        </p:spPr>
      </p:pic>
      <p:sp>
        <p:nvSpPr>
          <p:cNvPr id="12" name="Rectangle 11">
            <a:hlinkClick r:id="" action="ppaction://noaction"/>
            <a:extLst>
              <a:ext uri="{FF2B5EF4-FFF2-40B4-BE49-F238E27FC236}">
                <a16:creationId xmlns:a16="http://schemas.microsoft.com/office/drawing/2014/main" id="{075F44AF-D108-4B5F-B39F-6FCAB4E062C9}"/>
              </a:ext>
            </a:extLst>
          </p:cNvPr>
          <p:cNvSpPr/>
          <p:nvPr userDrawn="1"/>
        </p:nvSpPr>
        <p:spPr>
          <a:xfrm>
            <a:off x="3" y="6669362"/>
            <a:ext cx="12192000" cy="188638"/>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Rectangle 12"/>
          <p:cNvSpPr/>
          <p:nvPr userDrawn="1"/>
        </p:nvSpPr>
        <p:spPr>
          <a:xfrm>
            <a:off x="-3" y="0"/>
            <a:ext cx="12192001" cy="6858000"/>
          </a:xfrm>
          <a:prstGeom prst="rect">
            <a:avLst/>
          </a:prstGeom>
          <a:gradFill>
            <a:gsLst>
              <a:gs pos="0">
                <a:srgbClr val="002440">
                  <a:alpha val="36000"/>
                </a:srgbClr>
              </a:gs>
              <a:gs pos="100000">
                <a:srgbClr val="00487E">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239B096A-952C-440A-9999-D181DA015C1D}"/>
              </a:ext>
            </a:extLst>
          </p:cNvPr>
          <p:cNvSpPr/>
          <p:nvPr userDrawn="1"/>
        </p:nvSpPr>
        <p:spPr>
          <a:xfrm>
            <a:off x="554956" y="-290213"/>
            <a:ext cx="1962076" cy="4616648"/>
          </a:xfrm>
          <a:prstGeom prst="rect">
            <a:avLst/>
          </a:prstGeom>
        </p:spPr>
        <p:txBody>
          <a:bodyPr wrap="none" lIns="0" tIns="0" rIns="0" bIns="0">
            <a:spAutoFit/>
          </a:bodyPr>
          <a:lstStyle/>
          <a:p>
            <a:pPr algn="ctr"/>
            <a:r>
              <a:rPr lang="en-GB" sz="30000" b="1" spc="300" dirty="0">
                <a:solidFill>
                  <a:schemeClr val="bg1">
                    <a:alpha val="19000"/>
                  </a:schemeClr>
                </a:solidFill>
                <a:latin typeface="Vinci Sans Black" charset="0"/>
                <a:ea typeface="Vinci Sans Black" charset="0"/>
                <a:cs typeface="Vinci Sans Black" charset="0"/>
              </a:rPr>
              <a:t>5</a:t>
            </a:r>
          </a:p>
        </p:txBody>
      </p:sp>
      <p:pic>
        <p:nvPicPr>
          <p:cNvPr id="40" name="Picture 5">
            <a:extLst>
              <a:ext uri="{FF2B5EF4-FFF2-40B4-BE49-F238E27FC236}">
                <a16:creationId xmlns:a16="http://schemas.microsoft.com/office/drawing/2014/main" id="{5AA720F3-0F37-44F9-A5F8-9666D4D0BDA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400000">
            <a:off x="1218002" y="1602540"/>
            <a:ext cx="311150" cy="31750"/>
          </a:xfrm>
          <a:prstGeom prst="rect">
            <a:avLst/>
          </a:prstGeom>
        </p:spPr>
      </p:pic>
      <p:sp>
        <p:nvSpPr>
          <p:cNvPr id="41" name="Espace réservé du texte 4">
            <a:extLst>
              <a:ext uri="{FF2B5EF4-FFF2-40B4-BE49-F238E27FC236}">
                <a16:creationId xmlns:a16="http://schemas.microsoft.com/office/drawing/2014/main" id="{ACA82C72-A703-4D84-90D5-59ECBF532630}"/>
              </a:ext>
            </a:extLst>
          </p:cNvPr>
          <p:cNvSpPr>
            <a:spLocks noGrp="1"/>
          </p:cNvSpPr>
          <p:nvPr>
            <p:ph type="body" sz="quarter" idx="17" hasCustomPrompt="1"/>
          </p:nvPr>
        </p:nvSpPr>
        <p:spPr>
          <a:xfrm>
            <a:off x="1383437" y="1375100"/>
            <a:ext cx="4553236" cy="1266248"/>
          </a:xfrm>
          <a:prstGeom prst="rect">
            <a:avLst/>
          </a:prstGeom>
        </p:spPr>
        <p:txBody>
          <a:bodyPr/>
          <a:lstStyle>
            <a:lvl1pPr marL="0" indent="0" algn="l" defTabSz="914400" rtl="0" eaLnBrk="1" latinLnBrk="0" hangingPunct="1">
              <a:lnSpc>
                <a:spcPct val="80000"/>
              </a:lnSpc>
              <a:spcBef>
                <a:spcPts val="1000"/>
              </a:spcBef>
              <a:spcAft>
                <a:spcPts val="0"/>
              </a:spcAft>
              <a:buFont typeface="Arial"/>
              <a:buNone/>
              <a:defRPr lang="fr-FR" sz="3600" kern="1200" spc="300" dirty="0" smtClean="0">
                <a:solidFill>
                  <a:schemeClr val="bg1"/>
                </a:solidFill>
                <a:latin typeface="Vinci Sans Extra Light" charset="0"/>
                <a:ea typeface="Vinci Sans Extra Light" charset="0"/>
                <a:cs typeface="Vinci Sans Extra Light"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marL="0" lvl="0" indent="0" algn="l" defTabSz="914400" rtl="0" eaLnBrk="1" latinLnBrk="0" hangingPunct="1">
              <a:lnSpc>
                <a:spcPct val="80000"/>
              </a:lnSpc>
              <a:spcBef>
                <a:spcPts val="1000"/>
              </a:spcBef>
              <a:buFont typeface="Arial"/>
              <a:buNone/>
            </a:pPr>
            <a:r>
              <a:rPr lang="fr-FR" dirty="0"/>
              <a:t>PART 5 </a:t>
            </a:r>
            <a:br>
              <a:rPr lang="fr-FR" dirty="0"/>
            </a:br>
            <a:r>
              <a:rPr lang="fr-FR" dirty="0"/>
              <a:t>CAPITAL LETTER</a:t>
            </a:r>
          </a:p>
        </p:txBody>
      </p:sp>
    </p:spTree>
    <p:extLst>
      <p:ext uri="{BB962C8B-B14F-4D97-AF65-F5344CB8AC3E}">
        <p14:creationId xmlns:p14="http://schemas.microsoft.com/office/powerpoint/2010/main" val="31850185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ubsection">
    <p:spTree>
      <p:nvGrpSpPr>
        <p:cNvPr id="1" name=""/>
        <p:cNvGrpSpPr/>
        <p:nvPr/>
      </p:nvGrpSpPr>
      <p:grpSpPr>
        <a:xfrm>
          <a:off x="0" y="0"/>
          <a:ext cx="0" cy="0"/>
          <a:chOff x="0" y="0"/>
          <a:chExt cx="0" cy="0"/>
        </a:xfrm>
      </p:grpSpPr>
      <p:pic>
        <p:nvPicPr>
          <p:cNvPr id="8" name="Image 7"/>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 y="1"/>
            <a:ext cx="12191998" cy="6792724"/>
          </a:xfrm>
          <a:prstGeom prst="rect">
            <a:avLst/>
          </a:prstGeom>
        </p:spPr>
      </p:pic>
      <p:sp>
        <p:nvSpPr>
          <p:cNvPr id="12" name="Rectangle 11">
            <a:extLst>
              <a:ext uri="{FF2B5EF4-FFF2-40B4-BE49-F238E27FC236}">
                <a16:creationId xmlns:a16="http://schemas.microsoft.com/office/drawing/2014/main" id="{0586AA1A-F09B-47FF-B1DC-6EE8B058BF2A}"/>
              </a:ext>
            </a:extLst>
          </p:cNvPr>
          <p:cNvSpPr/>
          <p:nvPr userDrawn="1"/>
        </p:nvSpPr>
        <p:spPr>
          <a:xfrm>
            <a:off x="2" y="0"/>
            <a:ext cx="12192001" cy="6858000"/>
          </a:xfrm>
          <a:prstGeom prst="rect">
            <a:avLst/>
          </a:prstGeom>
          <a:solidFill>
            <a:srgbClr val="00244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33">
            <a:extLst>
              <a:ext uri="{FF2B5EF4-FFF2-40B4-BE49-F238E27FC236}">
                <a16:creationId xmlns:a16="http://schemas.microsoft.com/office/drawing/2014/main" id="{DAA079F3-E58D-4B23-84B3-B0816D21C11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40427" y="4558986"/>
            <a:ext cx="311150" cy="31750"/>
          </a:xfrm>
          <a:prstGeom prst="rect">
            <a:avLst/>
          </a:prstGeom>
        </p:spPr>
      </p:pic>
      <p:pic>
        <p:nvPicPr>
          <p:cNvPr id="15" name="Picture 21">
            <a:extLst>
              <a:ext uri="{FF2B5EF4-FFF2-40B4-BE49-F238E27FC236}">
                <a16:creationId xmlns:a16="http://schemas.microsoft.com/office/drawing/2014/main" id="{1B0A2EB9-31FC-41C6-B712-84A5AFF4690D}"/>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95327"/>
          <a:stretch/>
        </p:blipFill>
        <p:spPr>
          <a:xfrm rot="10800000">
            <a:off x="3" y="6792726"/>
            <a:ext cx="12192000" cy="65274"/>
          </a:xfrm>
          <a:prstGeom prst="rect">
            <a:avLst/>
          </a:prstGeom>
        </p:spPr>
      </p:pic>
      <p:sp>
        <p:nvSpPr>
          <p:cNvPr id="16" name="Rectangle 15">
            <a:hlinkClick r:id="" action="ppaction://noaction"/>
            <a:extLst>
              <a:ext uri="{FF2B5EF4-FFF2-40B4-BE49-F238E27FC236}">
                <a16:creationId xmlns:a16="http://schemas.microsoft.com/office/drawing/2014/main" id="{64B2D050-FFE5-49A0-B8A6-D1E81917188C}"/>
              </a:ext>
            </a:extLst>
          </p:cNvPr>
          <p:cNvSpPr/>
          <p:nvPr userDrawn="1"/>
        </p:nvSpPr>
        <p:spPr>
          <a:xfrm>
            <a:off x="3" y="6669362"/>
            <a:ext cx="12192000" cy="188638"/>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contenu 2">
            <a:extLst>
              <a:ext uri="{FF2B5EF4-FFF2-40B4-BE49-F238E27FC236}">
                <a16:creationId xmlns:a16="http://schemas.microsoft.com/office/drawing/2014/main" id="{37310C49-DA61-43D5-8372-3595F16E5458}"/>
              </a:ext>
            </a:extLst>
          </p:cNvPr>
          <p:cNvSpPr>
            <a:spLocks noGrp="1"/>
          </p:cNvSpPr>
          <p:nvPr>
            <p:ph sz="quarter" idx="18" hasCustomPrompt="1"/>
          </p:nvPr>
        </p:nvSpPr>
        <p:spPr>
          <a:xfrm>
            <a:off x="3093243" y="2671868"/>
            <a:ext cx="6005513" cy="1720850"/>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 typeface="Arial"/>
              <a:buNone/>
              <a:tabLst/>
              <a:defRPr lang="fr-FR" sz="4800" kern="1200" spc="300" dirty="0" smtClean="0">
                <a:solidFill>
                  <a:schemeClr val="bg1"/>
                </a:solidFill>
                <a:latin typeface="Vinci Sans Extra Light" charset="0"/>
                <a:ea typeface="Vinci Sans Extra Light" charset="0"/>
                <a:cs typeface="Vinci Sans Extra Light" charset="0"/>
              </a:defRPr>
            </a:lvl1pPr>
            <a:lvl2pPr marL="0" indent="0" algn="ctr" defTabSz="914400" rtl="0" eaLnBrk="1" latinLnBrk="0" hangingPunct="1">
              <a:buNone/>
              <a:defRPr lang="fr-FR" sz="4800" kern="1200" spc="300" dirty="0" smtClean="0">
                <a:solidFill>
                  <a:schemeClr val="bg1"/>
                </a:solidFill>
                <a:latin typeface="Vinci Sans Extra Light" charset="0"/>
                <a:ea typeface="Vinci Sans Extra Light" charset="0"/>
                <a:cs typeface="Vinci Sans Extra Light" charset="0"/>
              </a:defRPr>
            </a:lvl2pPr>
            <a:lvl3pPr marL="0" indent="0" algn="ctr" defTabSz="914400" rtl="0" eaLnBrk="1" latinLnBrk="0" hangingPunct="1">
              <a:buNone/>
              <a:defRPr lang="fr-FR" sz="4800" kern="1200" spc="300" dirty="0" smtClean="0">
                <a:solidFill>
                  <a:schemeClr val="bg1"/>
                </a:solidFill>
                <a:latin typeface="Vinci Sans Extra Light" charset="0"/>
                <a:ea typeface="Vinci Sans Extra Light" charset="0"/>
                <a:cs typeface="Vinci Sans Extra Light" charset="0"/>
              </a:defRPr>
            </a:lvl3pPr>
            <a:lvl4pPr marL="0" indent="0" algn="ctr" defTabSz="914400" rtl="0" eaLnBrk="1" latinLnBrk="0" hangingPunct="1">
              <a:buNone/>
              <a:defRPr lang="fr-FR" sz="4800" kern="1200" spc="300" dirty="0" smtClean="0">
                <a:solidFill>
                  <a:schemeClr val="bg1"/>
                </a:solidFill>
                <a:latin typeface="Vinci Sans Extra Light" charset="0"/>
                <a:ea typeface="Vinci Sans Extra Light" charset="0"/>
                <a:cs typeface="Vinci Sans Extra Light" charset="0"/>
              </a:defRPr>
            </a:lvl4pPr>
            <a:lvl5pPr marL="0" indent="0" algn="ctr" defTabSz="914400" rtl="0" eaLnBrk="1" latinLnBrk="0" hangingPunct="1">
              <a:buNone/>
              <a:defRPr lang="en-US" sz="4800" kern="1200" spc="300" dirty="0">
                <a:solidFill>
                  <a:schemeClr val="bg1"/>
                </a:solidFill>
                <a:latin typeface="Vinci Sans Extra Light" charset="0"/>
                <a:ea typeface="Vinci Sans Extra Light" charset="0"/>
                <a:cs typeface="Vinci Sans Extra Light" charset="0"/>
              </a:defRPr>
            </a:lvl5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lang="fr-FR" dirty="0"/>
              <a:t>SUBSECTION IN</a:t>
            </a:r>
            <a:br>
              <a:rPr lang="fr-FR" dirty="0"/>
            </a:br>
            <a:r>
              <a:rPr lang="fr-FR" dirty="0"/>
              <a:t>CAPITAL LETTER</a:t>
            </a:r>
            <a:endParaRPr lang="en-US" dirty="0"/>
          </a:p>
        </p:txBody>
      </p:sp>
    </p:spTree>
    <p:extLst>
      <p:ext uri="{BB962C8B-B14F-4D97-AF65-F5344CB8AC3E}">
        <p14:creationId xmlns:p14="http://schemas.microsoft.com/office/powerpoint/2010/main" val="8037544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lide option 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A82CB31-4B21-454E-8748-DBB565A8B0E4}"/>
              </a:ext>
            </a:extLst>
          </p:cNvPr>
          <p:cNvSpPr/>
          <p:nvPr/>
        </p:nvSpPr>
        <p:spPr>
          <a:xfrm>
            <a:off x="0" y="3954"/>
            <a:ext cx="12192000" cy="1260000"/>
          </a:xfrm>
          <a:prstGeom prst="rect">
            <a:avLst/>
          </a:prstGeom>
          <a:solidFill>
            <a:srgbClr val="F3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58">
            <a:extLst>
              <a:ext uri="{FF2B5EF4-FFF2-40B4-BE49-F238E27FC236}">
                <a16:creationId xmlns:a16="http://schemas.microsoft.com/office/drawing/2014/main" id="{E1CF08E2-1B29-4AA8-A86B-098C703A3E08}"/>
              </a:ext>
            </a:extLst>
          </p:cNvPr>
          <p:cNvCxnSpPr/>
          <p:nvPr/>
        </p:nvCxnSpPr>
        <p:spPr>
          <a:xfrm flipV="1">
            <a:off x="736125" y="458975"/>
            <a:ext cx="0" cy="476959"/>
          </a:xfrm>
          <a:prstGeom prst="line">
            <a:avLst/>
          </a:prstGeom>
          <a:ln w="12700">
            <a:solidFill>
              <a:srgbClr val="EE2326"/>
            </a:solidFill>
          </a:ln>
        </p:spPr>
        <p:style>
          <a:lnRef idx="1">
            <a:schemeClr val="accent1"/>
          </a:lnRef>
          <a:fillRef idx="0">
            <a:schemeClr val="accent1"/>
          </a:fillRef>
          <a:effectRef idx="0">
            <a:schemeClr val="accent1"/>
          </a:effectRef>
          <a:fontRef idx="minor">
            <a:schemeClr val="tx1"/>
          </a:fontRef>
        </p:style>
      </p:cxnSp>
      <p:sp>
        <p:nvSpPr>
          <p:cNvPr id="2" name="Titre 1">
            <a:extLst>
              <a:ext uri="{FF2B5EF4-FFF2-40B4-BE49-F238E27FC236}">
                <a16:creationId xmlns:a16="http://schemas.microsoft.com/office/drawing/2014/main" id="{1CF36268-7888-45FA-BD6E-9368048D1C90}"/>
              </a:ext>
            </a:extLst>
          </p:cNvPr>
          <p:cNvSpPr>
            <a:spLocks noGrp="1"/>
          </p:cNvSpPr>
          <p:nvPr>
            <p:ph type="title" hasCustomPrompt="1"/>
          </p:nvPr>
        </p:nvSpPr>
        <p:spPr>
          <a:xfrm>
            <a:off x="997210" y="550830"/>
            <a:ext cx="5180038" cy="385103"/>
          </a:xfrm>
          <a:prstGeom prst="rect">
            <a:avLst/>
          </a:prstGeom>
        </p:spPr>
        <p:txBody>
          <a:bodyPr/>
          <a:lstStyle>
            <a:lvl1pPr>
              <a:defRPr lang="en-US" sz="2000" kern="1200" dirty="0">
                <a:solidFill>
                  <a:srgbClr val="004489"/>
                </a:solidFill>
                <a:latin typeface="Vinci Sans Extra Light" charset="0"/>
                <a:ea typeface="Vinci Sans Extra Light" charset="0"/>
                <a:cs typeface="Vinci Sans Extra Light" charset="0"/>
              </a:defRPr>
            </a:lvl1pPr>
          </a:lstStyle>
          <a:p>
            <a:pPr marL="0" lvl="0" algn="l" defTabSz="914400" rtl="0" eaLnBrk="1" latinLnBrk="0" hangingPunct="1">
              <a:lnSpc>
                <a:spcPct val="90000"/>
              </a:lnSpc>
              <a:spcBef>
                <a:spcPct val="0"/>
              </a:spcBef>
              <a:defRPr/>
            </a:pPr>
            <a:r>
              <a:rPr lang="fr-FR" dirty="0"/>
              <a:t>TITLE</a:t>
            </a:r>
            <a:endParaRPr lang="en-US" dirty="0"/>
          </a:p>
        </p:txBody>
      </p:sp>
      <p:sp>
        <p:nvSpPr>
          <p:cNvPr id="12" name="Text Placeholder 30">
            <a:extLst>
              <a:ext uri="{FF2B5EF4-FFF2-40B4-BE49-F238E27FC236}">
                <a16:creationId xmlns:a16="http://schemas.microsoft.com/office/drawing/2014/main" id="{A55903AE-D84F-4005-A30F-B612418151F9}"/>
              </a:ext>
            </a:extLst>
          </p:cNvPr>
          <p:cNvSpPr>
            <a:spLocks noGrp="1"/>
          </p:cNvSpPr>
          <p:nvPr>
            <p:ph type="body" sz="quarter" idx="15" hasCustomPrompt="1"/>
          </p:nvPr>
        </p:nvSpPr>
        <p:spPr>
          <a:xfrm>
            <a:off x="997209" y="1598743"/>
            <a:ext cx="3619499" cy="343444"/>
          </a:xfrm>
          <a:prstGeom prst="rect">
            <a:avLst/>
          </a:prstGeom>
        </p:spPr>
        <p:txBody>
          <a:bodyPr>
            <a:normAutofit/>
          </a:bodyPr>
          <a:lstStyle>
            <a:lvl1pPr marL="0" indent="0" algn="l">
              <a:lnSpc>
                <a:spcPct val="80000"/>
              </a:lnSpc>
              <a:buNone/>
              <a:defRPr sz="1200" b="1" i="0">
                <a:solidFill>
                  <a:srgbClr val="004489"/>
                </a:solidFill>
                <a:latin typeface="Vinci Sans" charset="0"/>
                <a:ea typeface="Vinci Sans" charset="0"/>
                <a:cs typeface="Vinci Sans" charset="0"/>
              </a:defRPr>
            </a:lvl1pPr>
          </a:lstStyle>
          <a:p>
            <a:pPr algn="l">
              <a:lnSpc>
                <a:spcPct val="80000"/>
              </a:lnSpc>
            </a:pPr>
            <a:r>
              <a:rPr lang="en-US" sz="1200" b="1" i="0" spc="0" baseline="0" dirty="0">
                <a:solidFill>
                  <a:srgbClr val="004489"/>
                </a:solidFill>
                <a:latin typeface="Vinci Sans" charset="0"/>
                <a:ea typeface="Vinci Sans" charset="0"/>
                <a:cs typeface="Vinci Sans" charset="0"/>
              </a:rPr>
              <a:t>WHAT WE DO..</a:t>
            </a:r>
          </a:p>
        </p:txBody>
      </p:sp>
      <p:sp>
        <p:nvSpPr>
          <p:cNvPr id="15" name="Text Placeholder 30">
            <a:extLst>
              <a:ext uri="{FF2B5EF4-FFF2-40B4-BE49-F238E27FC236}">
                <a16:creationId xmlns:a16="http://schemas.microsoft.com/office/drawing/2014/main" id="{CA2FC6D3-6343-47B3-8904-4F92133D8E50}"/>
              </a:ext>
            </a:extLst>
          </p:cNvPr>
          <p:cNvSpPr>
            <a:spLocks noGrp="1"/>
          </p:cNvSpPr>
          <p:nvPr>
            <p:ph type="body" sz="quarter" idx="17" hasCustomPrompt="1"/>
          </p:nvPr>
        </p:nvSpPr>
        <p:spPr>
          <a:xfrm>
            <a:off x="997209" y="3957734"/>
            <a:ext cx="3619499" cy="343444"/>
          </a:xfrm>
          <a:prstGeom prst="rect">
            <a:avLst/>
          </a:prstGeom>
        </p:spPr>
        <p:txBody>
          <a:bodyPr>
            <a:normAutofit/>
          </a:bodyPr>
          <a:lstStyle>
            <a:lvl1pPr marL="0" indent="0" algn="l">
              <a:lnSpc>
                <a:spcPct val="80000"/>
              </a:lnSpc>
              <a:buNone/>
              <a:defRPr sz="1200" b="1" i="0">
                <a:solidFill>
                  <a:srgbClr val="004489"/>
                </a:solidFill>
                <a:latin typeface="Vinci Sans" charset="0"/>
                <a:ea typeface="Vinci Sans" charset="0"/>
                <a:cs typeface="Vinci Sans" charset="0"/>
              </a:defRPr>
            </a:lvl1pPr>
          </a:lstStyle>
          <a:p>
            <a:pPr algn="l">
              <a:lnSpc>
                <a:spcPct val="80000"/>
              </a:lnSpc>
            </a:pPr>
            <a:r>
              <a:rPr lang="en-US" sz="1200" b="1" i="0" spc="0" baseline="0" dirty="0">
                <a:solidFill>
                  <a:srgbClr val="004489"/>
                </a:solidFill>
                <a:latin typeface="Vinci Sans" charset="0"/>
                <a:ea typeface="Vinci Sans" charset="0"/>
                <a:cs typeface="Vinci Sans" charset="0"/>
              </a:rPr>
              <a:t>WHAT WE DO..</a:t>
            </a:r>
          </a:p>
        </p:txBody>
      </p:sp>
      <p:pic>
        <p:nvPicPr>
          <p:cNvPr id="18" name="Picture 21">
            <a:extLst>
              <a:ext uri="{FF2B5EF4-FFF2-40B4-BE49-F238E27FC236}">
                <a16:creationId xmlns:a16="http://schemas.microsoft.com/office/drawing/2014/main" id="{0ACE7467-893C-4AF5-AC90-E88C3860E5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95327"/>
          <a:stretch/>
        </p:blipFill>
        <p:spPr>
          <a:xfrm rot="10800000">
            <a:off x="3" y="6792726"/>
            <a:ext cx="12192000" cy="65274"/>
          </a:xfrm>
          <a:prstGeom prst="rect">
            <a:avLst/>
          </a:prstGeom>
        </p:spPr>
      </p:pic>
      <p:sp>
        <p:nvSpPr>
          <p:cNvPr id="19" name="Rectangle 18">
            <a:hlinkClick r:id="" action="ppaction://noaction"/>
            <a:extLst>
              <a:ext uri="{FF2B5EF4-FFF2-40B4-BE49-F238E27FC236}">
                <a16:creationId xmlns:a16="http://schemas.microsoft.com/office/drawing/2014/main" id="{1FDD5494-9952-4125-B8B0-98FDEDD61847}"/>
              </a:ext>
            </a:extLst>
          </p:cNvPr>
          <p:cNvSpPr/>
          <p:nvPr userDrawn="1"/>
        </p:nvSpPr>
        <p:spPr>
          <a:xfrm>
            <a:off x="3" y="6669362"/>
            <a:ext cx="12192000" cy="188638"/>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Espace réservé du texte 4">
            <a:extLst>
              <a:ext uri="{FF2B5EF4-FFF2-40B4-BE49-F238E27FC236}">
                <a16:creationId xmlns:a16="http://schemas.microsoft.com/office/drawing/2014/main" id="{C2971094-B1F4-441E-BFF6-10D38592B9D7}"/>
              </a:ext>
            </a:extLst>
          </p:cNvPr>
          <p:cNvSpPr>
            <a:spLocks noGrp="1"/>
          </p:cNvSpPr>
          <p:nvPr>
            <p:ph type="body" sz="quarter" idx="13" hasCustomPrompt="1"/>
          </p:nvPr>
        </p:nvSpPr>
        <p:spPr>
          <a:xfrm>
            <a:off x="9078464" y="423570"/>
            <a:ext cx="2617788" cy="299927"/>
          </a:xfrm>
          <a:prstGeom prst="rect">
            <a:avLst/>
          </a:prstGeom>
        </p:spPr>
        <p:txBody>
          <a:bodyPr/>
          <a:lstStyle>
            <a:lvl1pPr marL="0" indent="0" algn="r" defTabSz="914400" rtl="0" eaLnBrk="1" latinLnBrk="0" hangingPunct="1">
              <a:spcAft>
                <a:spcPts val="600"/>
              </a:spcAft>
              <a:buFontTx/>
              <a:buNone/>
              <a:defRPr lang="fr-FR" sz="1400" b="1" kern="1200" dirty="0" smtClean="0">
                <a:solidFill>
                  <a:srgbClr val="004489"/>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err="1"/>
              <a:t>Author</a:t>
            </a:r>
            <a:endParaRPr lang="fr-FR" dirty="0"/>
          </a:p>
        </p:txBody>
      </p:sp>
      <p:sp>
        <p:nvSpPr>
          <p:cNvPr id="22" name="Espace réservé du texte 4">
            <a:extLst>
              <a:ext uri="{FF2B5EF4-FFF2-40B4-BE49-F238E27FC236}">
                <a16:creationId xmlns:a16="http://schemas.microsoft.com/office/drawing/2014/main" id="{999729AD-D3A6-4546-B159-60F6DE7C1099}"/>
              </a:ext>
            </a:extLst>
          </p:cNvPr>
          <p:cNvSpPr>
            <a:spLocks noGrp="1"/>
          </p:cNvSpPr>
          <p:nvPr>
            <p:ph type="body" sz="quarter" idx="19" hasCustomPrompt="1"/>
          </p:nvPr>
        </p:nvSpPr>
        <p:spPr>
          <a:xfrm>
            <a:off x="9078464" y="616076"/>
            <a:ext cx="2617788" cy="299927"/>
          </a:xfrm>
          <a:prstGeom prst="rect">
            <a:avLst/>
          </a:prstGeom>
        </p:spPr>
        <p:txBody>
          <a:bodyPr/>
          <a:lstStyle>
            <a:lvl1pPr marL="0" indent="0" algn="r" defTabSz="914400" rtl="0" eaLnBrk="1" latinLnBrk="0" hangingPunct="1">
              <a:spcAft>
                <a:spcPts val="600"/>
              </a:spcAft>
              <a:buFontTx/>
              <a:buNone/>
              <a:defRPr lang="fr-FR" sz="1400" b="0" kern="1200" dirty="0" smtClean="0">
                <a:solidFill>
                  <a:srgbClr val="004489"/>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date</a:t>
            </a:r>
          </a:p>
        </p:txBody>
      </p:sp>
      <p:pic>
        <p:nvPicPr>
          <p:cNvPr id="25" name="Picture 5">
            <a:extLst>
              <a:ext uri="{FF2B5EF4-FFF2-40B4-BE49-F238E27FC236}">
                <a16:creationId xmlns:a16="http://schemas.microsoft.com/office/drawing/2014/main" id="{2004F0CC-A1C8-4E26-A190-C0619361C3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11599378" y="630661"/>
            <a:ext cx="311150" cy="31750"/>
          </a:xfrm>
          <a:prstGeom prst="rect">
            <a:avLst/>
          </a:prstGeom>
        </p:spPr>
      </p:pic>
      <p:sp>
        <p:nvSpPr>
          <p:cNvPr id="27" name="Espace réservé du texte 6">
            <a:extLst>
              <a:ext uri="{FF2B5EF4-FFF2-40B4-BE49-F238E27FC236}">
                <a16:creationId xmlns:a16="http://schemas.microsoft.com/office/drawing/2014/main" id="{DDB6EA2F-7CD9-421D-8768-61ABE41E4DD2}"/>
              </a:ext>
            </a:extLst>
          </p:cNvPr>
          <p:cNvSpPr>
            <a:spLocks noGrp="1"/>
          </p:cNvSpPr>
          <p:nvPr>
            <p:ph type="body" sz="quarter" idx="21"/>
          </p:nvPr>
        </p:nvSpPr>
        <p:spPr>
          <a:xfrm>
            <a:off x="997210" y="2119790"/>
            <a:ext cx="3619500" cy="1582228"/>
          </a:xfrm>
          <a:prstGeom prst="rect">
            <a:avLst/>
          </a:prstGeom>
        </p:spPr>
        <p:txBody>
          <a:bodyPr/>
          <a:lstStyle>
            <a:lvl1pPr marL="228600" indent="-228600">
              <a:buClr>
                <a:srgbClr val="D71C2D"/>
              </a:buClr>
              <a:buFont typeface="Arial" panose="020B0604020202020204" pitchFamily="34" charset="0"/>
              <a:buChar char="•"/>
              <a:defRPr sz="1600">
                <a:solidFill>
                  <a:srgbClr val="004489"/>
                </a:solidFill>
                <a:latin typeface="+mn-lt"/>
              </a:defRPr>
            </a:lvl1pPr>
            <a:lvl2pPr marL="685800" indent="-228600">
              <a:buClr>
                <a:srgbClr val="D71C2D"/>
              </a:buClr>
              <a:buFont typeface="Arial" panose="020B0604020202020204" pitchFamily="34" charset="0"/>
              <a:buChar char="•"/>
              <a:defRPr sz="1400">
                <a:solidFill>
                  <a:srgbClr val="004489"/>
                </a:solidFill>
                <a:latin typeface="+mn-lt"/>
              </a:defRPr>
            </a:lvl2pPr>
            <a:lvl3pPr marL="1143000" indent="-228600">
              <a:buClr>
                <a:srgbClr val="D71C2D"/>
              </a:buClr>
              <a:buFont typeface="Arial" panose="020B0604020202020204" pitchFamily="34" charset="0"/>
              <a:buChar char="•"/>
              <a:defRPr sz="1200">
                <a:solidFill>
                  <a:srgbClr val="004489"/>
                </a:solidFill>
                <a:latin typeface="+mn-lt"/>
              </a:defRPr>
            </a:lvl3pPr>
            <a:lvl4pPr marL="1600200" indent="-228600">
              <a:buClr>
                <a:srgbClr val="D71C2D"/>
              </a:buClr>
              <a:buFont typeface="Arial" panose="020B0604020202020204" pitchFamily="34" charset="0"/>
              <a:buChar char="•"/>
              <a:defRPr sz="1100">
                <a:solidFill>
                  <a:srgbClr val="004489"/>
                </a:solidFill>
                <a:latin typeface="+mn-lt"/>
              </a:defRPr>
            </a:lvl4pPr>
            <a:lvl5pPr marL="2057400" indent="-228600">
              <a:buClr>
                <a:srgbClr val="D71C2D"/>
              </a:buClr>
              <a:buFont typeface="Arial" panose="020B0604020202020204" pitchFamily="34" charset="0"/>
              <a:buChar char="•"/>
              <a:defRPr sz="1100">
                <a:solidFill>
                  <a:srgbClr val="004489"/>
                </a:solidFill>
                <a:latin typeface="+mn-lt"/>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29" name="Espace réservé du texte 6">
            <a:extLst>
              <a:ext uri="{FF2B5EF4-FFF2-40B4-BE49-F238E27FC236}">
                <a16:creationId xmlns:a16="http://schemas.microsoft.com/office/drawing/2014/main" id="{3B8D7CE5-7A72-4E85-BC7A-0E3F268A3678}"/>
              </a:ext>
            </a:extLst>
          </p:cNvPr>
          <p:cNvSpPr>
            <a:spLocks noGrp="1"/>
          </p:cNvSpPr>
          <p:nvPr>
            <p:ph type="body" sz="quarter" idx="23"/>
          </p:nvPr>
        </p:nvSpPr>
        <p:spPr>
          <a:xfrm>
            <a:off x="997210" y="4478662"/>
            <a:ext cx="3619500" cy="1390650"/>
          </a:xfrm>
          <a:prstGeom prst="rect">
            <a:avLst/>
          </a:prstGeom>
        </p:spPr>
        <p:txBody>
          <a:bodyPr/>
          <a:lstStyle>
            <a:lvl1pPr marL="228600" indent="-228600">
              <a:buClr>
                <a:srgbClr val="D71C2D"/>
              </a:buClr>
              <a:buFont typeface="Arial" panose="020B0604020202020204" pitchFamily="34" charset="0"/>
              <a:buChar char="•"/>
              <a:defRPr sz="1600">
                <a:solidFill>
                  <a:srgbClr val="004489"/>
                </a:solidFill>
                <a:latin typeface="+mn-lt"/>
              </a:defRPr>
            </a:lvl1pPr>
            <a:lvl2pPr marL="685800" indent="-228600">
              <a:buClr>
                <a:srgbClr val="D71C2D"/>
              </a:buClr>
              <a:buFont typeface="Arial" panose="020B0604020202020204" pitchFamily="34" charset="0"/>
              <a:buChar char="•"/>
              <a:defRPr sz="1400">
                <a:solidFill>
                  <a:srgbClr val="004489"/>
                </a:solidFill>
                <a:latin typeface="+mn-lt"/>
              </a:defRPr>
            </a:lvl2pPr>
            <a:lvl3pPr marL="1143000" indent="-228600">
              <a:buClr>
                <a:srgbClr val="D71C2D"/>
              </a:buClr>
              <a:buFont typeface="Arial" panose="020B0604020202020204" pitchFamily="34" charset="0"/>
              <a:buChar char="•"/>
              <a:defRPr sz="1200">
                <a:solidFill>
                  <a:srgbClr val="004489"/>
                </a:solidFill>
                <a:latin typeface="+mn-lt"/>
              </a:defRPr>
            </a:lvl3pPr>
            <a:lvl4pPr marL="1600200" indent="-228600">
              <a:buClr>
                <a:srgbClr val="D71C2D"/>
              </a:buClr>
              <a:buFont typeface="Arial" panose="020B0604020202020204" pitchFamily="34" charset="0"/>
              <a:buChar char="•"/>
              <a:defRPr sz="1100">
                <a:solidFill>
                  <a:srgbClr val="004489"/>
                </a:solidFill>
                <a:latin typeface="+mn-lt"/>
              </a:defRPr>
            </a:lvl4pPr>
            <a:lvl5pPr marL="2057400" indent="-228600">
              <a:buClr>
                <a:srgbClr val="D71C2D"/>
              </a:buClr>
              <a:buFont typeface="Arial" panose="020B0604020202020204" pitchFamily="34" charset="0"/>
              <a:buChar char="•"/>
              <a:defRPr sz="1100">
                <a:solidFill>
                  <a:srgbClr val="004489"/>
                </a:solidFill>
                <a:latin typeface="+mn-lt"/>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30" name="Text Placeholder 30">
            <a:extLst>
              <a:ext uri="{FF2B5EF4-FFF2-40B4-BE49-F238E27FC236}">
                <a16:creationId xmlns:a16="http://schemas.microsoft.com/office/drawing/2014/main" id="{232AF2BE-A7CD-4FD0-800F-4233B1697A7E}"/>
              </a:ext>
            </a:extLst>
          </p:cNvPr>
          <p:cNvSpPr>
            <a:spLocks noGrp="1"/>
          </p:cNvSpPr>
          <p:nvPr>
            <p:ph type="body" sz="quarter" idx="24" hasCustomPrompt="1"/>
          </p:nvPr>
        </p:nvSpPr>
        <p:spPr>
          <a:xfrm>
            <a:off x="5073039" y="1598743"/>
            <a:ext cx="3619499" cy="343444"/>
          </a:xfrm>
          <a:prstGeom prst="rect">
            <a:avLst/>
          </a:prstGeom>
        </p:spPr>
        <p:txBody>
          <a:bodyPr>
            <a:normAutofit/>
          </a:bodyPr>
          <a:lstStyle>
            <a:lvl1pPr marL="0" indent="0" algn="l">
              <a:lnSpc>
                <a:spcPct val="80000"/>
              </a:lnSpc>
              <a:buNone/>
              <a:defRPr sz="1200" b="1" i="0">
                <a:solidFill>
                  <a:srgbClr val="004489"/>
                </a:solidFill>
                <a:latin typeface="Vinci Sans" charset="0"/>
                <a:ea typeface="Vinci Sans" charset="0"/>
                <a:cs typeface="Vinci Sans" charset="0"/>
              </a:defRPr>
            </a:lvl1pPr>
          </a:lstStyle>
          <a:p>
            <a:pPr algn="l">
              <a:lnSpc>
                <a:spcPct val="80000"/>
              </a:lnSpc>
            </a:pPr>
            <a:r>
              <a:rPr lang="en-US" sz="1200" b="1" i="0" spc="0" baseline="0" dirty="0">
                <a:solidFill>
                  <a:srgbClr val="004489"/>
                </a:solidFill>
                <a:latin typeface="Vinci Sans" charset="0"/>
                <a:ea typeface="Vinci Sans" charset="0"/>
                <a:cs typeface="Vinci Sans" charset="0"/>
              </a:rPr>
              <a:t>WHAT WE DO..</a:t>
            </a:r>
          </a:p>
        </p:txBody>
      </p:sp>
      <p:sp>
        <p:nvSpPr>
          <p:cNvPr id="31" name="Espace réservé du texte 6">
            <a:extLst>
              <a:ext uri="{FF2B5EF4-FFF2-40B4-BE49-F238E27FC236}">
                <a16:creationId xmlns:a16="http://schemas.microsoft.com/office/drawing/2014/main" id="{634B25B5-38A5-4020-AF41-52607C8528D6}"/>
              </a:ext>
            </a:extLst>
          </p:cNvPr>
          <p:cNvSpPr>
            <a:spLocks noGrp="1"/>
          </p:cNvSpPr>
          <p:nvPr>
            <p:ph type="body" sz="quarter" idx="25"/>
          </p:nvPr>
        </p:nvSpPr>
        <p:spPr>
          <a:xfrm>
            <a:off x="5073040" y="2119789"/>
            <a:ext cx="3619500" cy="3749523"/>
          </a:xfrm>
          <a:prstGeom prst="rect">
            <a:avLst/>
          </a:prstGeom>
        </p:spPr>
        <p:txBody>
          <a:bodyPr/>
          <a:lstStyle>
            <a:lvl1pPr marL="228600" indent="-228600">
              <a:buClr>
                <a:srgbClr val="D71C2D"/>
              </a:buClr>
              <a:buFont typeface="Arial" panose="020B0604020202020204" pitchFamily="34" charset="0"/>
              <a:buChar char="•"/>
              <a:defRPr sz="1600">
                <a:solidFill>
                  <a:srgbClr val="004489"/>
                </a:solidFill>
                <a:latin typeface="+mn-lt"/>
              </a:defRPr>
            </a:lvl1pPr>
            <a:lvl2pPr marL="685800" indent="-228600">
              <a:buClr>
                <a:srgbClr val="D71C2D"/>
              </a:buClr>
              <a:buFont typeface="Arial" panose="020B0604020202020204" pitchFamily="34" charset="0"/>
              <a:buChar char="•"/>
              <a:defRPr sz="1400">
                <a:solidFill>
                  <a:srgbClr val="004489"/>
                </a:solidFill>
                <a:latin typeface="+mn-lt"/>
              </a:defRPr>
            </a:lvl2pPr>
            <a:lvl3pPr marL="1143000" indent="-228600">
              <a:buClr>
                <a:srgbClr val="D71C2D"/>
              </a:buClr>
              <a:buFont typeface="Arial" panose="020B0604020202020204" pitchFamily="34" charset="0"/>
              <a:buChar char="•"/>
              <a:defRPr sz="1200">
                <a:solidFill>
                  <a:srgbClr val="004489"/>
                </a:solidFill>
                <a:latin typeface="+mn-lt"/>
              </a:defRPr>
            </a:lvl3pPr>
            <a:lvl4pPr marL="1600200" indent="-228600">
              <a:buClr>
                <a:srgbClr val="D71C2D"/>
              </a:buClr>
              <a:buFont typeface="Arial" panose="020B0604020202020204" pitchFamily="34" charset="0"/>
              <a:buChar char="•"/>
              <a:defRPr sz="1100">
                <a:solidFill>
                  <a:srgbClr val="004489"/>
                </a:solidFill>
                <a:latin typeface="+mn-lt"/>
              </a:defRPr>
            </a:lvl4pPr>
            <a:lvl5pPr marL="2057400" indent="-228600">
              <a:buClr>
                <a:srgbClr val="D71C2D"/>
              </a:buClr>
              <a:buFont typeface="Arial" panose="020B0604020202020204" pitchFamily="34" charset="0"/>
              <a:buChar char="•"/>
              <a:defRPr sz="1100">
                <a:solidFill>
                  <a:srgbClr val="004489"/>
                </a:solidFill>
                <a:latin typeface="+mn-lt"/>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33" name="Espace réservé du texte 6">
            <a:extLst>
              <a:ext uri="{FF2B5EF4-FFF2-40B4-BE49-F238E27FC236}">
                <a16:creationId xmlns:a16="http://schemas.microsoft.com/office/drawing/2014/main" id="{872E7938-1A1F-49E9-BD3F-AD3BB1122B42}"/>
              </a:ext>
            </a:extLst>
          </p:cNvPr>
          <p:cNvSpPr>
            <a:spLocks noGrp="1"/>
          </p:cNvSpPr>
          <p:nvPr>
            <p:ph type="body" sz="quarter" idx="26" hasCustomPrompt="1"/>
          </p:nvPr>
        </p:nvSpPr>
        <p:spPr>
          <a:xfrm>
            <a:off x="9459309" y="2419158"/>
            <a:ext cx="1662137" cy="519809"/>
          </a:xfrm>
          <a:prstGeom prst="rect">
            <a:avLst/>
          </a:prstGeom>
        </p:spPr>
        <p:txBody>
          <a:bodyPr/>
          <a:lstStyle>
            <a:lvl1pPr marL="0" indent="0">
              <a:buClr>
                <a:srgbClr val="D71C2D"/>
              </a:buClr>
              <a:buFont typeface="Arial" panose="020B0604020202020204" pitchFamily="34" charset="0"/>
              <a:buNone/>
              <a:defRPr sz="2800">
                <a:solidFill>
                  <a:srgbClr val="D71C2D"/>
                </a:solidFill>
                <a:latin typeface="+mj-lt"/>
              </a:defRPr>
            </a:lvl1pPr>
            <a:lvl2pPr marL="685800" indent="-228600">
              <a:buClr>
                <a:srgbClr val="D71C2D"/>
              </a:buClr>
              <a:buFont typeface="Arial" panose="020B0604020202020204" pitchFamily="34" charset="0"/>
              <a:buChar char="•"/>
              <a:defRPr sz="1400">
                <a:solidFill>
                  <a:srgbClr val="004489"/>
                </a:solidFill>
                <a:latin typeface="+mn-lt"/>
              </a:defRPr>
            </a:lvl2pPr>
            <a:lvl3pPr marL="1143000" indent="-228600">
              <a:buClr>
                <a:srgbClr val="D71C2D"/>
              </a:buClr>
              <a:buFont typeface="Arial" panose="020B0604020202020204" pitchFamily="34" charset="0"/>
              <a:buChar char="•"/>
              <a:defRPr sz="1200">
                <a:solidFill>
                  <a:srgbClr val="004489"/>
                </a:solidFill>
                <a:latin typeface="+mn-lt"/>
              </a:defRPr>
            </a:lvl3pPr>
            <a:lvl4pPr marL="1600200" indent="-228600">
              <a:buClr>
                <a:srgbClr val="D71C2D"/>
              </a:buClr>
              <a:buFont typeface="Arial" panose="020B0604020202020204" pitchFamily="34" charset="0"/>
              <a:buChar char="•"/>
              <a:defRPr sz="1100">
                <a:solidFill>
                  <a:srgbClr val="004489"/>
                </a:solidFill>
                <a:latin typeface="+mn-lt"/>
              </a:defRPr>
            </a:lvl4pPr>
            <a:lvl5pPr marL="2057400" indent="-228600">
              <a:buClr>
                <a:srgbClr val="D71C2D"/>
              </a:buClr>
              <a:buFont typeface="Arial" panose="020B0604020202020204" pitchFamily="34" charset="0"/>
              <a:buChar char="•"/>
              <a:defRPr sz="1100">
                <a:solidFill>
                  <a:srgbClr val="004489"/>
                </a:solidFill>
                <a:latin typeface="+mn-lt"/>
              </a:defRPr>
            </a:lvl5pPr>
          </a:lstStyle>
          <a:p>
            <a:pPr lvl="0"/>
            <a:r>
              <a:rPr lang="fr-FR" dirty="0"/>
              <a:t>NUMBER</a:t>
            </a:r>
            <a:endParaRPr lang="en-US" dirty="0"/>
          </a:p>
        </p:txBody>
      </p:sp>
      <p:sp>
        <p:nvSpPr>
          <p:cNvPr id="34" name="Espace réservé du texte 6">
            <a:extLst>
              <a:ext uri="{FF2B5EF4-FFF2-40B4-BE49-F238E27FC236}">
                <a16:creationId xmlns:a16="http://schemas.microsoft.com/office/drawing/2014/main" id="{EB070C30-ED54-4111-85B9-7EF2D73667BA}"/>
              </a:ext>
            </a:extLst>
          </p:cNvPr>
          <p:cNvSpPr>
            <a:spLocks noGrp="1"/>
          </p:cNvSpPr>
          <p:nvPr>
            <p:ph type="body" sz="quarter" idx="27" hasCustomPrompt="1"/>
          </p:nvPr>
        </p:nvSpPr>
        <p:spPr>
          <a:xfrm>
            <a:off x="9459309" y="2844319"/>
            <a:ext cx="1662137" cy="218012"/>
          </a:xfrm>
          <a:prstGeom prst="rect">
            <a:avLst/>
          </a:prstGeom>
        </p:spPr>
        <p:txBody>
          <a:bodyPr/>
          <a:lstStyle>
            <a:lvl1pPr marL="0" indent="0">
              <a:buClr>
                <a:srgbClr val="D71C2D"/>
              </a:buClr>
              <a:buFont typeface="Arial" panose="020B0604020202020204" pitchFamily="34" charset="0"/>
              <a:buNone/>
              <a:defRPr sz="1200" b="1">
                <a:solidFill>
                  <a:srgbClr val="004489"/>
                </a:solidFill>
                <a:latin typeface="+mn-lt"/>
              </a:defRPr>
            </a:lvl1pPr>
            <a:lvl2pPr marL="685800" indent="-228600">
              <a:buClr>
                <a:srgbClr val="D71C2D"/>
              </a:buClr>
              <a:buFont typeface="Arial" panose="020B0604020202020204" pitchFamily="34" charset="0"/>
              <a:buChar char="•"/>
              <a:defRPr sz="1400">
                <a:solidFill>
                  <a:srgbClr val="004489"/>
                </a:solidFill>
                <a:latin typeface="+mn-lt"/>
              </a:defRPr>
            </a:lvl2pPr>
            <a:lvl3pPr marL="1143000" indent="-228600">
              <a:buClr>
                <a:srgbClr val="D71C2D"/>
              </a:buClr>
              <a:buFont typeface="Arial" panose="020B0604020202020204" pitchFamily="34" charset="0"/>
              <a:buChar char="•"/>
              <a:defRPr sz="1200">
                <a:solidFill>
                  <a:srgbClr val="004489"/>
                </a:solidFill>
                <a:latin typeface="+mn-lt"/>
              </a:defRPr>
            </a:lvl3pPr>
            <a:lvl4pPr marL="1600200" indent="-228600">
              <a:buClr>
                <a:srgbClr val="D71C2D"/>
              </a:buClr>
              <a:buFont typeface="Arial" panose="020B0604020202020204" pitchFamily="34" charset="0"/>
              <a:buChar char="•"/>
              <a:defRPr sz="1100">
                <a:solidFill>
                  <a:srgbClr val="004489"/>
                </a:solidFill>
                <a:latin typeface="+mn-lt"/>
              </a:defRPr>
            </a:lvl4pPr>
            <a:lvl5pPr marL="2057400" indent="-228600">
              <a:buClr>
                <a:srgbClr val="D71C2D"/>
              </a:buClr>
              <a:buFont typeface="Arial" panose="020B0604020202020204" pitchFamily="34" charset="0"/>
              <a:buChar char="•"/>
              <a:defRPr sz="1100">
                <a:solidFill>
                  <a:srgbClr val="004489"/>
                </a:solidFill>
                <a:latin typeface="+mn-lt"/>
              </a:defRPr>
            </a:lvl5pPr>
          </a:lstStyle>
          <a:p>
            <a:pPr lvl="0"/>
            <a:r>
              <a:rPr lang="fr-FR" dirty="0" err="1"/>
              <a:t>legend</a:t>
            </a:r>
            <a:endParaRPr lang="en-US" dirty="0"/>
          </a:p>
        </p:txBody>
      </p:sp>
      <p:sp>
        <p:nvSpPr>
          <p:cNvPr id="35" name="Espace réservé du texte 6">
            <a:extLst>
              <a:ext uri="{FF2B5EF4-FFF2-40B4-BE49-F238E27FC236}">
                <a16:creationId xmlns:a16="http://schemas.microsoft.com/office/drawing/2014/main" id="{4BB15B79-16BF-4D66-826F-7AEF2522851A}"/>
              </a:ext>
            </a:extLst>
          </p:cNvPr>
          <p:cNvSpPr>
            <a:spLocks noGrp="1"/>
          </p:cNvSpPr>
          <p:nvPr>
            <p:ph type="body" sz="quarter" idx="28" hasCustomPrompt="1"/>
          </p:nvPr>
        </p:nvSpPr>
        <p:spPr>
          <a:xfrm>
            <a:off x="9459309" y="3358560"/>
            <a:ext cx="1662137" cy="519809"/>
          </a:xfrm>
          <a:prstGeom prst="rect">
            <a:avLst/>
          </a:prstGeom>
        </p:spPr>
        <p:txBody>
          <a:bodyPr/>
          <a:lstStyle>
            <a:lvl1pPr marL="0" indent="0">
              <a:buClr>
                <a:srgbClr val="D71C2D"/>
              </a:buClr>
              <a:buFont typeface="Arial" panose="020B0604020202020204" pitchFamily="34" charset="0"/>
              <a:buNone/>
              <a:defRPr sz="2800">
                <a:solidFill>
                  <a:srgbClr val="D71C2D"/>
                </a:solidFill>
                <a:latin typeface="+mj-lt"/>
              </a:defRPr>
            </a:lvl1pPr>
            <a:lvl2pPr marL="685800" indent="-228600">
              <a:buClr>
                <a:srgbClr val="D71C2D"/>
              </a:buClr>
              <a:buFont typeface="Arial" panose="020B0604020202020204" pitchFamily="34" charset="0"/>
              <a:buChar char="•"/>
              <a:defRPr sz="1400">
                <a:solidFill>
                  <a:srgbClr val="004489"/>
                </a:solidFill>
                <a:latin typeface="+mn-lt"/>
              </a:defRPr>
            </a:lvl2pPr>
            <a:lvl3pPr marL="1143000" indent="-228600">
              <a:buClr>
                <a:srgbClr val="D71C2D"/>
              </a:buClr>
              <a:buFont typeface="Arial" panose="020B0604020202020204" pitchFamily="34" charset="0"/>
              <a:buChar char="•"/>
              <a:defRPr sz="1200">
                <a:solidFill>
                  <a:srgbClr val="004489"/>
                </a:solidFill>
                <a:latin typeface="+mn-lt"/>
              </a:defRPr>
            </a:lvl3pPr>
            <a:lvl4pPr marL="1600200" indent="-228600">
              <a:buClr>
                <a:srgbClr val="D71C2D"/>
              </a:buClr>
              <a:buFont typeface="Arial" panose="020B0604020202020204" pitchFamily="34" charset="0"/>
              <a:buChar char="•"/>
              <a:defRPr sz="1100">
                <a:solidFill>
                  <a:srgbClr val="004489"/>
                </a:solidFill>
                <a:latin typeface="+mn-lt"/>
              </a:defRPr>
            </a:lvl4pPr>
            <a:lvl5pPr marL="2057400" indent="-228600">
              <a:buClr>
                <a:srgbClr val="D71C2D"/>
              </a:buClr>
              <a:buFont typeface="Arial" panose="020B0604020202020204" pitchFamily="34" charset="0"/>
              <a:buChar char="•"/>
              <a:defRPr sz="1100">
                <a:solidFill>
                  <a:srgbClr val="004489"/>
                </a:solidFill>
                <a:latin typeface="+mn-lt"/>
              </a:defRPr>
            </a:lvl5pPr>
          </a:lstStyle>
          <a:p>
            <a:pPr lvl="0"/>
            <a:r>
              <a:rPr lang="fr-FR" dirty="0"/>
              <a:t>NUMBER</a:t>
            </a:r>
            <a:endParaRPr lang="en-US" dirty="0"/>
          </a:p>
        </p:txBody>
      </p:sp>
      <p:sp>
        <p:nvSpPr>
          <p:cNvPr id="36" name="Espace réservé du texte 6">
            <a:extLst>
              <a:ext uri="{FF2B5EF4-FFF2-40B4-BE49-F238E27FC236}">
                <a16:creationId xmlns:a16="http://schemas.microsoft.com/office/drawing/2014/main" id="{8A45E452-4C14-4950-8B21-F03A17931931}"/>
              </a:ext>
            </a:extLst>
          </p:cNvPr>
          <p:cNvSpPr>
            <a:spLocks noGrp="1"/>
          </p:cNvSpPr>
          <p:nvPr>
            <p:ph type="body" sz="quarter" idx="29" hasCustomPrompt="1"/>
          </p:nvPr>
        </p:nvSpPr>
        <p:spPr>
          <a:xfrm>
            <a:off x="9459309" y="3783721"/>
            <a:ext cx="1662137" cy="218012"/>
          </a:xfrm>
          <a:prstGeom prst="rect">
            <a:avLst/>
          </a:prstGeom>
        </p:spPr>
        <p:txBody>
          <a:bodyPr/>
          <a:lstStyle>
            <a:lvl1pPr marL="0" indent="0">
              <a:buClr>
                <a:srgbClr val="D71C2D"/>
              </a:buClr>
              <a:buFont typeface="Arial" panose="020B0604020202020204" pitchFamily="34" charset="0"/>
              <a:buNone/>
              <a:defRPr sz="1200" b="1">
                <a:solidFill>
                  <a:srgbClr val="004489"/>
                </a:solidFill>
                <a:latin typeface="+mn-lt"/>
              </a:defRPr>
            </a:lvl1pPr>
            <a:lvl2pPr marL="685800" indent="-228600">
              <a:buClr>
                <a:srgbClr val="D71C2D"/>
              </a:buClr>
              <a:buFont typeface="Arial" panose="020B0604020202020204" pitchFamily="34" charset="0"/>
              <a:buChar char="•"/>
              <a:defRPr sz="1400">
                <a:solidFill>
                  <a:srgbClr val="004489"/>
                </a:solidFill>
                <a:latin typeface="+mn-lt"/>
              </a:defRPr>
            </a:lvl2pPr>
            <a:lvl3pPr marL="1143000" indent="-228600">
              <a:buClr>
                <a:srgbClr val="D71C2D"/>
              </a:buClr>
              <a:buFont typeface="Arial" panose="020B0604020202020204" pitchFamily="34" charset="0"/>
              <a:buChar char="•"/>
              <a:defRPr sz="1200">
                <a:solidFill>
                  <a:srgbClr val="004489"/>
                </a:solidFill>
                <a:latin typeface="+mn-lt"/>
              </a:defRPr>
            </a:lvl3pPr>
            <a:lvl4pPr marL="1600200" indent="-228600">
              <a:buClr>
                <a:srgbClr val="D71C2D"/>
              </a:buClr>
              <a:buFont typeface="Arial" panose="020B0604020202020204" pitchFamily="34" charset="0"/>
              <a:buChar char="•"/>
              <a:defRPr sz="1100">
                <a:solidFill>
                  <a:srgbClr val="004489"/>
                </a:solidFill>
                <a:latin typeface="+mn-lt"/>
              </a:defRPr>
            </a:lvl4pPr>
            <a:lvl5pPr marL="2057400" indent="-228600">
              <a:buClr>
                <a:srgbClr val="D71C2D"/>
              </a:buClr>
              <a:buFont typeface="Arial" panose="020B0604020202020204" pitchFamily="34" charset="0"/>
              <a:buChar char="•"/>
              <a:defRPr sz="1100">
                <a:solidFill>
                  <a:srgbClr val="004489"/>
                </a:solidFill>
                <a:latin typeface="+mn-lt"/>
              </a:defRPr>
            </a:lvl5pPr>
          </a:lstStyle>
          <a:p>
            <a:pPr lvl="0"/>
            <a:r>
              <a:rPr lang="fr-FR" dirty="0" err="1"/>
              <a:t>legend</a:t>
            </a:r>
            <a:endParaRPr lang="en-US" dirty="0"/>
          </a:p>
        </p:txBody>
      </p:sp>
      <p:sp>
        <p:nvSpPr>
          <p:cNvPr id="37" name="Espace réservé du texte 6">
            <a:extLst>
              <a:ext uri="{FF2B5EF4-FFF2-40B4-BE49-F238E27FC236}">
                <a16:creationId xmlns:a16="http://schemas.microsoft.com/office/drawing/2014/main" id="{D776C6D3-67CA-4C35-ABAE-02932564E535}"/>
              </a:ext>
            </a:extLst>
          </p:cNvPr>
          <p:cNvSpPr>
            <a:spLocks noGrp="1"/>
          </p:cNvSpPr>
          <p:nvPr>
            <p:ph type="body" sz="quarter" idx="30" hasCustomPrompt="1"/>
          </p:nvPr>
        </p:nvSpPr>
        <p:spPr>
          <a:xfrm>
            <a:off x="9459309" y="4351174"/>
            <a:ext cx="1662137" cy="519809"/>
          </a:xfrm>
          <a:prstGeom prst="rect">
            <a:avLst/>
          </a:prstGeom>
        </p:spPr>
        <p:txBody>
          <a:bodyPr/>
          <a:lstStyle>
            <a:lvl1pPr marL="0" indent="0">
              <a:buClr>
                <a:srgbClr val="D71C2D"/>
              </a:buClr>
              <a:buFont typeface="Arial" panose="020B0604020202020204" pitchFamily="34" charset="0"/>
              <a:buNone/>
              <a:defRPr sz="2800">
                <a:solidFill>
                  <a:srgbClr val="D71C2D"/>
                </a:solidFill>
                <a:latin typeface="+mj-lt"/>
              </a:defRPr>
            </a:lvl1pPr>
            <a:lvl2pPr marL="685800" indent="-228600">
              <a:buClr>
                <a:srgbClr val="D71C2D"/>
              </a:buClr>
              <a:buFont typeface="Arial" panose="020B0604020202020204" pitchFamily="34" charset="0"/>
              <a:buChar char="•"/>
              <a:defRPr sz="1400">
                <a:solidFill>
                  <a:srgbClr val="004489"/>
                </a:solidFill>
                <a:latin typeface="+mn-lt"/>
              </a:defRPr>
            </a:lvl2pPr>
            <a:lvl3pPr marL="1143000" indent="-228600">
              <a:buClr>
                <a:srgbClr val="D71C2D"/>
              </a:buClr>
              <a:buFont typeface="Arial" panose="020B0604020202020204" pitchFamily="34" charset="0"/>
              <a:buChar char="•"/>
              <a:defRPr sz="1200">
                <a:solidFill>
                  <a:srgbClr val="004489"/>
                </a:solidFill>
                <a:latin typeface="+mn-lt"/>
              </a:defRPr>
            </a:lvl3pPr>
            <a:lvl4pPr marL="1600200" indent="-228600">
              <a:buClr>
                <a:srgbClr val="D71C2D"/>
              </a:buClr>
              <a:buFont typeface="Arial" panose="020B0604020202020204" pitchFamily="34" charset="0"/>
              <a:buChar char="•"/>
              <a:defRPr sz="1100">
                <a:solidFill>
                  <a:srgbClr val="004489"/>
                </a:solidFill>
                <a:latin typeface="+mn-lt"/>
              </a:defRPr>
            </a:lvl4pPr>
            <a:lvl5pPr marL="2057400" indent="-228600">
              <a:buClr>
                <a:srgbClr val="D71C2D"/>
              </a:buClr>
              <a:buFont typeface="Arial" panose="020B0604020202020204" pitchFamily="34" charset="0"/>
              <a:buChar char="•"/>
              <a:defRPr sz="1100">
                <a:solidFill>
                  <a:srgbClr val="004489"/>
                </a:solidFill>
                <a:latin typeface="+mn-lt"/>
              </a:defRPr>
            </a:lvl5pPr>
          </a:lstStyle>
          <a:p>
            <a:pPr lvl="0"/>
            <a:r>
              <a:rPr lang="fr-FR" dirty="0"/>
              <a:t>NUMBER</a:t>
            </a:r>
            <a:endParaRPr lang="en-US" dirty="0"/>
          </a:p>
        </p:txBody>
      </p:sp>
      <p:sp>
        <p:nvSpPr>
          <p:cNvPr id="38" name="Espace réservé du texte 6">
            <a:extLst>
              <a:ext uri="{FF2B5EF4-FFF2-40B4-BE49-F238E27FC236}">
                <a16:creationId xmlns:a16="http://schemas.microsoft.com/office/drawing/2014/main" id="{373FC5CA-ADBC-4196-960F-FAA2D3EFFF28}"/>
              </a:ext>
            </a:extLst>
          </p:cNvPr>
          <p:cNvSpPr>
            <a:spLocks noGrp="1"/>
          </p:cNvSpPr>
          <p:nvPr>
            <p:ph type="body" sz="quarter" idx="31" hasCustomPrompt="1"/>
          </p:nvPr>
        </p:nvSpPr>
        <p:spPr>
          <a:xfrm>
            <a:off x="9459309" y="4776335"/>
            <a:ext cx="1662137" cy="218012"/>
          </a:xfrm>
          <a:prstGeom prst="rect">
            <a:avLst/>
          </a:prstGeom>
        </p:spPr>
        <p:txBody>
          <a:bodyPr/>
          <a:lstStyle>
            <a:lvl1pPr marL="0" indent="0">
              <a:buClr>
                <a:srgbClr val="D71C2D"/>
              </a:buClr>
              <a:buFont typeface="Arial" panose="020B0604020202020204" pitchFamily="34" charset="0"/>
              <a:buNone/>
              <a:defRPr sz="1200" b="1">
                <a:solidFill>
                  <a:srgbClr val="004489"/>
                </a:solidFill>
                <a:latin typeface="+mn-lt"/>
              </a:defRPr>
            </a:lvl1pPr>
            <a:lvl2pPr marL="685800" indent="-228600">
              <a:buClr>
                <a:srgbClr val="D71C2D"/>
              </a:buClr>
              <a:buFont typeface="Arial" panose="020B0604020202020204" pitchFamily="34" charset="0"/>
              <a:buChar char="•"/>
              <a:defRPr sz="1400">
                <a:solidFill>
                  <a:srgbClr val="004489"/>
                </a:solidFill>
                <a:latin typeface="+mn-lt"/>
              </a:defRPr>
            </a:lvl2pPr>
            <a:lvl3pPr marL="1143000" indent="-228600">
              <a:buClr>
                <a:srgbClr val="D71C2D"/>
              </a:buClr>
              <a:buFont typeface="Arial" panose="020B0604020202020204" pitchFamily="34" charset="0"/>
              <a:buChar char="•"/>
              <a:defRPr sz="1200">
                <a:solidFill>
                  <a:srgbClr val="004489"/>
                </a:solidFill>
                <a:latin typeface="+mn-lt"/>
              </a:defRPr>
            </a:lvl3pPr>
            <a:lvl4pPr marL="1600200" indent="-228600">
              <a:buClr>
                <a:srgbClr val="D71C2D"/>
              </a:buClr>
              <a:buFont typeface="Arial" panose="020B0604020202020204" pitchFamily="34" charset="0"/>
              <a:buChar char="•"/>
              <a:defRPr sz="1100">
                <a:solidFill>
                  <a:srgbClr val="004489"/>
                </a:solidFill>
                <a:latin typeface="+mn-lt"/>
              </a:defRPr>
            </a:lvl4pPr>
            <a:lvl5pPr marL="2057400" indent="-228600">
              <a:buClr>
                <a:srgbClr val="D71C2D"/>
              </a:buClr>
              <a:buFont typeface="Arial" panose="020B0604020202020204" pitchFamily="34" charset="0"/>
              <a:buChar char="•"/>
              <a:defRPr sz="1100">
                <a:solidFill>
                  <a:srgbClr val="004489"/>
                </a:solidFill>
                <a:latin typeface="+mn-lt"/>
              </a:defRPr>
            </a:lvl5pPr>
          </a:lstStyle>
          <a:p>
            <a:pPr lvl="0"/>
            <a:r>
              <a:rPr lang="fr-FR" dirty="0" err="1"/>
              <a:t>legend</a:t>
            </a:r>
            <a:endParaRPr lang="en-US" dirty="0"/>
          </a:p>
        </p:txBody>
      </p:sp>
      <p:pic>
        <p:nvPicPr>
          <p:cNvPr id="39" name="Image 38">
            <a:extLst>
              <a:ext uri="{FF2B5EF4-FFF2-40B4-BE49-F238E27FC236}">
                <a16:creationId xmlns:a16="http://schemas.microsoft.com/office/drawing/2014/main" id="{FCC736CC-37CF-470F-B1F2-4D9CA18485A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54354" y="6237500"/>
            <a:ext cx="758432" cy="222473"/>
          </a:xfrm>
          <a:prstGeom prst="rect">
            <a:avLst/>
          </a:prstGeom>
        </p:spPr>
      </p:pic>
      <p:sp>
        <p:nvSpPr>
          <p:cNvPr id="40" name="Espace réservé du numéro de diapositive 1">
            <a:extLst>
              <a:ext uri="{FF2B5EF4-FFF2-40B4-BE49-F238E27FC236}">
                <a16:creationId xmlns:a16="http://schemas.microsoft.com/office/drawing/2014/main" id="{3C7EB266-9D67-456F-B9FD-D2EAF9C29354}"/>
              </a:ext>
            </a:extLst>
          </p:cNvPr>
          <p:cNvSpPr>
            <a:spLocks noGrp="1"/>
          </p:cNvSpPr>
          <p:nvPr>
            <p:ph type="sldNum" sz="quarter" idx="4"/>
          </p:nvPr>
        </p:nvSpPr>
        <p:spPr>
          <a:xfrm>
            <a:off x="10373960" y="6240313"/>
            <a:ext cx="527808" cy="365125"/>
          </a:xfrm>
          <a:prstGeom prst="rect">
            <a:avLst/>
          </a:prstGeom>
        </p:spPr>
        <p:txBody>
          <a:bodyPr vert="horz" lIns="91440" tIns="45720" rIns="91440" bIns="45720" rtlCol="0" anchor="ctr"/>
          <a:lstStyle>
            <a:lvl1pPr algn="r">
              <a:defRPr sz="1050" b="0">
                <a:solidFill>
                  <a:srgbClr val="D71C2D"/>
                </a:solidFill>
              </a:defRPr>
            </a:lvl1pPr>
          </a:lstStyle>
          <a:p>
            <a:fld id="{F3D6203A-9E82-46D3-826D-BB98CB91E49C}" type="slidenum">
              <a:rPr lang="en-US" smtClean="0"/>
              <a:pPr/>
              <a:t>‹N°›</a:t>
            </a:fld>
            <a:endParaRPr lang="en-US"/>
          </a:p>
        </p:txBody>
      </p:sp>
      <p:pic>
        <p:nvPicPr>
          <p:cNvPr id="41" name="Picture 33">
            <a:extLst>
              <a:ext uri="{FF2B5EF4-FFF2-40B4-BE49-F238E27FC236}">
                <a16:creationId xmlns:a16="http://schemas.microsoft.com/office/drawing/2014/main" id="{0D2CB81E-6AFA-448F-BFCB-A9D9B052F61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03259" y="6254315"/>
            <a:ext cx="311150" cy="31750"/>
          </a:xfrm>
          <a:prstGeom prst="rect">
            <a:avLst/>
          </a:prstGeom>
        </p:spPr>
      </p:pic>
    </p:spTree>
    <p:extLst>
      <p:ext uri="{BB962C8B-B14F-4D97-AF65-F5344CB8AC3E}">
        <p14:creationId xmlns:p14="http://schemas.microsoft.com/office/powerpoint/2010/main" val="8319337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lide option A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A82CB31-4B21-454E-8748-DBB565A8B0E4}"/>
              </a:ext>
            </a:extLst>
          </p:cNvPr>
          <p:cNvSpPr/>
          <p:nvPr/>
        </p:nvSpPr>
        <p:spPr>
          <a:xfrm>
            <a:off x="0" y="3954"/>
            <a:ext cx="12192000" cy="1260000"/>
          </a:xfrm>
          <a:prstGeom prst="rect">
            <a:avLst/>
          </a:prstGeom>
          <a:solidFill>
            <a:srgbClr val="F3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58">
            <a:extLst>
              <a:ext uri="{FF2B5EF4-FFF2-40B4-BE49-F238E27FC236}">
                <a16:creationId xmlns:a16="http://schemas.microsoft.com/office/drawing/2014/main" id="{E1CF08E2-1B29-4AA8-A86B-098C703A3E08}"/>
              </a:ext>
            </a:extLst>
          </p:cNvPr>
          <p:cNvCxnSpPr/>
          <p:nvPr/>
        </p:nvCxnSpPr>
        <p:spPr>
          <a:xfrm flipV="1">
            <a:off x="736125" y="458975"/>
            <a:ext cx="0" cy="476959"/>
          </a:xfrm>
          <a:prstGeom prst="line">
            <a:avLst/>
          </a:prstGeom>
          <a:ln w="12700">
            <a:solidFill>
              <a:srgbClr val="EE2326"/>
            </a:solidFill>
          </a:ln>
        </p:spPr>
        <p:style>
          <a:lnRef idx="1">
            <a:schemeClr val="accent1"/>
          </a:lnRef>
          <a:fillRef idx="0">
            <a:schemeClr val="accent1"/>
          </a:fillRef>
          <a:effectRef idx="0">
            <a:schemeClr val="accent1"/>
          </a:effectRef>
          <a:fontRef idx="minor">
            <a:schemeClr val="tx1"/>
          </a:fontRef>
        </p:style>
      </p:cxnSp>
      <p:sp>
        <p:nvSpPr>
          <p:cNvPr id="2" name="Titre 1">
            <a:extLst>
              <a:ext uri="{FF2B5EF4-FFF2-40B4-BE49-F238E27FC236}">
                <a16:creationId xmlns:a16="http://schemas.microsoft.com/office/drawing/2014/main" id="{1CF36268-7888-45FA-BD6E-9368048D1C90}"/>
              </a:ext>
            </a:extLst>
          </p:cNvPr>
          <p:cNvSpPr>
            <a:spLocks noGrp="1"/>
          </p:cNvSpPr>
          <p:nvPr>
            <p:ph type="title" hasCustomPrompt="1"/>
          </p:nvPr>
        </p:nvSpPr>
        <p:spPr>
          <a:xfrm>
            <a:off x="997210" y="550830"/>
            <a:ext cx="5180038" cy="385103"/>
          </a:xfrm>
          <a:prstGeom prst="rect">
            <a:avLst/>
          </a:prstGeom>
        </p:spPr>
        <p:txBody>
          <a:bodyPr/>
          <a:lstStyle>
            <a:lvl1pPr marL="0" algn="l" defTabSz="914400" rtl="0" eaLnBrk="1" latinLnBrk="0" hangingPunct="1">
              <a:lnSpc>
                <a:spcPct val="90000"/>
              </a:lnSpc>
              <a:spcBef>
                <a:spcPct val="0"/>
              </a:spcBef>
              <a:defRPr lang="en-US" sz="2000" kern="1200">
                <a:solidFill>
                  <a:srgbClr val="004489"/>
                </a:solidFill>
                <a:latin typeface="Vinci Sans Extra Light" charset="0"/>
                <a:ea typeface="Vinci Sans Extra Light" charset="0"/>
                <a:cs typeface="Vinci Sans Extra Light" charset="0"/>
              </a:defRPr>
            </a:lvl1pPr>
          </a:lstStyle>
          <a:p>
            <a:pPr marL="0" lvl="0" algn="l" defTabSz="914400" rtl="0" eaLnBrk="1" latinLnBrk="0" hangingPunct="1">
              <a:lnSpc>
                <a:spcPct val="90000"/>
              </a:lnSpc>
              <a:spcBef>
                <a:spcPct val="0"/>
              </a:spcBef>
              <a:defRPr/>
            </a:pPr>
            <a:r>
              <a:rPr lang="fr-FR" dirty="0"/>
              <a:t>TITLE</a:t>
            </a:r>
            <a:endParaRPr lang="en-US" dirty="0"/>
          </a:p>
        </p:txBody>
      </p:sp>
      <p:pic>
        <p:nvPicPr>
          <p:cNvPr id="18" name="Picture 21">
            <a:extLst>
              <a:ext uri="{FF2B5EF4-FFF2-40B4-BE49-F238E27FC236}">
                <a16:creationId xmlns:a16="http://schemas.microsoft.com/office/drawing/2014/main" id="{0ACE7467-893C-4AF5-AC90-E88C3860E5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95327"/>
          <a:stretch/>
        </p:blipFill>
        <p:spPr>
          <a:xfrm rot="10800000">
            <a:off x="3" y="6792726"/>
            <a:ext cx="12192000" cy="65274"/>
          </a:xfrm>
          <a:prstGeom prst="rect">
            <a:avLst/>
          </a:prstGeom>
        </p:spPr>
      </p:pic>
      <p:sp>
        <p:nvSpPr>
          <p:cNvPr id="19" name="Rectangle 18">
            <a:hlinkClick r:id="" action="ppaction://noaction"/>
            <a:extLst>
              <a:ext uri="{FF2B5EF4-FFF2-40B4-BE49-F238E27FC236}">
                <a16:creationId xmlns:a16="http://schemas.microsoft.com/office/drawing/2014/main" id="{1FDD5494-9952-4125-B8B0-98FDEDD61847}"/>
              </a:ext>
            </a:extLst>
          </p:cNvPr>
          <p:cNvSpPr/>
          <p:nvPr userDrawn="1"/>
        </p:nvSpPr>
        <p:spPr>
          <a:xfrm>
            <a:off x="3" y="6669362"/>
            <a:ext cx="12192000" cy="188638"/>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Espace réservé du texte 6">
            <a:extLst>
              <a:ext uri="{FF2B5EF4-FFF2-40B4-BE49-F238E27FC236}">
                <a16:creationId xmlns:a16="http://schemas.microsoft.com/office/drawing/2014/main" id="{DDB6EA2F-7CD9-421D-8768-61ABE41E4DD2}"/>
              </a:ext>
            </a:extLst>
          </p:cNvPr>
          <p:cNvSpPr>
            <a:spLocks noGrp="1"/>
          </p:cNvSpPr>
          <p:nvPr>
            <p:ph type="body" sz="quarter" idx="21"/>
          </p:nvPr>
        </p:nvSpPr>
        <p:spPr>
          <a:xfrm>
            <a:off x="997210" y="1596044"/>
            <a:ext cx="8897067" cy="4293504"/>
          </a:xfrm>
          <a:prstGeom prst="rect">
            <a:avLst/>
          </a:prstGeom>
        </p:spPr>
        <p:txBody>
          <a:bodyPr/>
          <a:lstStyle>
            <a:lvl1pPr marL="228600" indent="-228600">
              <a:buClr>
                <a:srgbClr val="D71C2D"/>
              </a:buClr>
              <a:buFont typeface="Arial" panose="020B0604020202020204" pitchFamily="34" charset="0"/>
              <a:buChar char="•"/>
              <a:defRPr sz="1600">
                <a:solidFill>
                  <a:srgbClr val="004489"/>
                </a:solidFill>
                <a:latin typeface="+mn-lt"/>
              </a:defRPr>
            </a:lvl1pPr>
            <a:lvl2pPr marL="685800" indent="-228600">
              <a:buClr>
                <a:srgbClr val="D71C2D"/>
              </a:buClr>
              <a:buFont typeface="Arial" panose="020B0604020202020204" pitchFamily="34" charset="0"/>
              <a:buChar char="•"/>
              <a:defRPr sz="1400">
                <a:solidFill>
                  <a:srgbClr val="004489"/>
                </a:solidFill>
                <a:latin typeface="+mn-lt"/>
              </a:defRPr>
            </a:lvl2pPr>
            <a:lvl3pPr marL="1143000" indent="-228600">
              <a:buClr>
                <a:srgbClr val="D71C2D"/>
              </a:buClr>
              <a:buFont typeface="Arial" panose="020B0604020202020204" pitchFamily="34" charset="0"/>
              <a:buChar char="•"/>
              <a:defRPr sz="1200">
                <a:solidFill>
                  <a:srgbClr val="004489"/>
                </a:solidFill>
                <a:latin typeface="+mn-lt"/>
              </a:defRPr>
            </a:lvl3pPr>
            <a:lvl4pPr marL="1600200" indent="-228600">
              <a:buClr>
                <a:srgbClr val="D71C2D"/>
              </a:buClr>
              <a:buFont typeface="Arial" panose="020B0604020202020204" pitchFamily="34" charset="0"/>
              <a:buChar char="•"/>
              <a:defRPr sz="1100">
                <a:solidFill>
                  <a:srgbClr val="004489"/>
                </a:solidFill>
                <a:latin typeface="+mn-lt"/>
              </a:defRPr>
            </a:lvl4pPr>
            <a:lvl5pPr marL="2057400" indent="-228600">
              <a:buClr>
                <a:srgbClr val="D71C2D"/>
              </a:buClr>
              <a:buFont typeface="Arial" panose="020B0604020202020204" pitchFamily="34" charset="0"/>
              <a:buChar char="•"/>
              <a:defRPr sz="1100">
                <a:solidFill>
                  <a:srgbClr val="004489"/>
                </a:solidFill>
                <a:latin typeface="+mn-lt"/>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pic>
        <p:nvPicPr>
          <p:cNvPr id="39" name="Image 38">
            <a:extLst>
              <a:ext uri="{FF2B5EF4-FFF2-40B4-BE49-F238E27FC236}">
                <a16:creationId xmlns:a16="http://schemas.microsoft.com/office/drawing/2014/main" id="{FCC736CC-37CF-470F-B1F2-4D9CA18485A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54354" y="6237500"/>
            <a:ext cx="758432" cy="222473"/>
          </a:xfrm>
          <a:prstGeom prst="rect">
            <a:avLst/>
          </a:prstGeom>
        </p:spPr>
      </p:pic>
      <p:pic>
        <p:nvPicPr>
          <p:cNvPr id="14" name="Image 13">
            <a:extLst>
              <a:ext uri="{FF2B5EF4-FFF2-40B4-BE49-F238E27FC236}">
                <a16:creationId xmlns:a16="http://schemas.microsoft.com/office/drawing/2014/main" id="{E4E25264-CD08-8746-8896-AAC2D44D148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253281" y="375138"/>
            <a:ext cx="1644768" cy="1817077"/>
          </a:xfrm>
          <a:prstGeom prst="rect">
            <a:avLst/>
          </a:prstGeom>
        </p:spPr>
      </p:pic>
    </p:spTree>
    <p:extLst>
      <p:ext uri="{BB962C8B-B14F-4D97-AF65-F5344CB8AC3E}">
        <p14:creationId xmlns:p14="http://schemas.microsoft.com/office/powerpoint/2010/main" val="13843467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Slide option A1">
    <p:spTree>
      <p:nvGrpSpPr>
        <p:cNvPr id="1" name=""/>
        <p:cNvGrpSpPr/>
        <p:nvPr/>
      </p:nvGrpSpPr>
      <p:grpSpPr>
        <a:xfrm>
          <a:off x="0" y="0"/>
          <a:ext cx="0" cy="0"/>
          <a:chOff x="0" y="0"/>
          <a:chExt cx="0" cy="0"/>
        </a:xfrm>
      </p:grpSpPr>
      <p:pic>
        <p:nvPicPr>
          <p:cNvPr id="18" name="Picture 21">
            <a:extLst>
              <a:ext uri="{FF2B5EF4-FFF2-40B4-BE49-F238E27FC236}">
                <a16:creationId xmlns:a16="http://schemas.microsoft.com/office/drawing/2014/main" id="{0ACE7467-893C-4AF5-AC90-E88C3860E5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95327"/>
          <a:stretch/>
        </p:blipFill>
        <p:spPr>
          <a:xfrm rot="10800000">
            <a:off x="3" y="6792726"/>
            <a:ext cx="12192000" cy="65274"/>
          </a:xfrm>
          <a:prstGeom prst="rect">
            <a:avLst/>
          </a:prstGeom>
        </p:spPr>
      </p:pic>
      <p:sp>
        <p:nvSpPr>
          <p:cNvPr id="19" name="Rectangle 18">
            <a:hlinkClick r:id="" action="ppaction://noaction"/>
            <a:extLst>
              <a:ext uri="{FF2B5EF4-FFF2-40B4-BE49-F238E27FC236}">
                <a16:creationId xmlns:a16="http://schemas.microsoft.com/office/drawing/2014/main" id="{1FDD5494-9952-4125-B8B0-98FDEDD61847}"/>
              </a:ext>
            </a:extLst>
          </p:cNvPr>
          <p:cNvSpPr/>
          <p:nvPr userDrawn="1"/>
        </p:nvSpPr>
        <p:spPr>
          <a:xfrm>
            <a:off x="3" y="6669362"/>
            <a:ext cx="12192000" cy="188638"/>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Espace réservé du texte 6">
            <a:extLst>
              <a:ext uri="{FF2B5EF4-FFF2-40B4-BE49-F238E27FC236}">
                <a16:creationId xmlns:a16="http://schemas.microsoft.com/office/drawing/2014/main" id="{DDB6EA2F-7CD9-421D-8768-61ABE41E4DD2}"/>
              </a:ext>
            </a:extLst>
          </p:cNvPr>
          <p:cNvSpPr>
            <a:spLocks noGrp="1"/>
          </p:cNvSpPr>
          <p:nvPr>
            <p:ph type="body" sz="quarter" idx="21"/>
          </p:nvPr>
        </p:nvSpPr>
        <p:spPr>
          <a:xfrm>
            <a:off x="997210" y="1596044"/>
            <a:ext cx="8897067" cy="4293504"/>
          </a:xfrm>
          <a:prstGeom prst="rect">
            <a:avLst/>
          </a:prstGeom>
        </p:spPr>
        <p:txBody>
          <a:bodyPr/>
          <a:lstStyle>
            <a:lvl1pPr marL="228600" indent="-228600">
              <a:buClr>
                <a:srgbClr val="D71C2D"/>
              </a:buClr>
              <a:buFont typeface="Arial" panose="020B0604020202020204" pitchFamily="34" charset="0"/>
              <a:buChar char="•"/>
              <a:defRPr sz="1600">
                <a:solidFill>
                  <a:srgbClr val="004489"/>
                </a:solidFill>
                <a:latin typeface="+mn-lt"/>
              </a:defRPr>
            </a:lvl1pPr>
            <a:lvl2pPr marL="685800" indent="-228600">
              <a:buClr>
                <a:srgbClr val="D71C2D"/>
              </a:buClr>
              <a:buFont typeface="Arial" panose="020B0604020202020204" pitchFamily="34" charset="0"/>
              <a:buChar char="•"/>
              <a:defRPr sz="1400">
                <a:solidFill>
                  <a:srgbClr val="004489"/>
                </a:solidFill>
                <a:latin typeface="+mn-lt"/>
              </a:defRPr>
            </a:lvl2pPr>
            <a:lvl3pPr marL="1143000" indent="-228600">
              <a:buClr>
                <a:srgbClr val="D71C2D"/>
              </a:buClr>
              <a:buFont typeface="Arial" panose="020B0604020202020204" pitchFamily="34" charset="0"/>
              <a:buChar char="•"/>
              <a:defRPr sz="1200">
                <a:solidFill>
                  <a:srgbClr val="004489"/>
                </a:solidFill>
                <a:latin typeface="+mn-lt"/>
              </a:defRPr>
            </a:lvl3pPr>
            <a:lvl4pPr marL="1600200" indent="-228600">
              <a:buClr>
                <a:srgbClr val="D71C2D"/>
              </a:buClr>
              <a:buFont typeface="Arial" panose="020B0604020202020204" pitchFamily="34" charset="0"/>
              <a:buChar char="•"/>
              <a:defRPr sz="1100">
                <a:solidFill>
                  <a:srgbClr val="004489"/>
                </a:solidFill>
                <a:latin typeface="+mn-lt"/>
              </a:defRPr>
            </a:lvl4pPr>
            <a:lvl5pPr marL="2057400" indent="-228600">
              <a:buClr>
                <a:srgbClr val="D71C2D"/>
              </a:buClr>
              <a:buFont typeface="Arial" panose="020B0604020202020204" pitchFamily="34" charset="0"/>
              <a:buChar char="•"/>
              <a:defRPr sz="1100">
                <a:solidFill>
                  <a:srgbClr val="004489"/>
                </a:solidFill>
                <a:latin typeface="+mn-lt"/>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pic>
        <p:nvPicPr>
          <p:cNvPr id="39" name="Image 38">
            <a:extLst>
              <a:ext uri="{FF2B5EF4-FFF2-40B4-BE49-F238E27FC236}">
                <a16:creationId xmlns:a16="http://schemas.microsoft.com/office/drawing/2014/main" id="{FCC736CC-37CF-470F-B1F2-4D9CA18485A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54354" y="6237500"/>
            <a:ext cx="758432" cy="222473"/>
          </a:xfrm>
          <a:prstGeom prst="rect">
            <a:avLst/>
          </a:prstGeom>
        </p:spPr>
      </p:pic>
      <p:pic>
        <p:nvPicPr>
          <p:cNvPr id="14" name="Image 13">
            <a:extLst>
              <a:ext uri="{FF2B5EF4-FFF2-40B4-BE49-F238E27FC236}">
                <a16:creationId xmlns:a16="http://schemas.microsoft.com/office/drawing/2014/main" id="{E4E25264-CD08-8746-8896-AAC2D44D148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253281" y="375138"/>
            <a:ext cx="1644768" cy="1817077"/>
          </a:xfrm>
          <a:prstGeom prst="rect">
            <a:avLst/>
          </a:prstGeom>
        </p:spPr>
      </p:pic>
    </p:spTree>
    <p:extLst>
      <p:ext uri="{BB962C8B-B14F-4D97-AF65-F5344CB8AC3E}">
        <p14:creationId xmlns:p14="http://schemas.microsoft.com/office/powerpoint/2010/main" val="29232547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lide option B">
    <p:spTree>
      <p:nvGrpSpPr>
        <p:cNvPr id="1" name=""/>
        <p:cNvGrpSpPr/>
        <p:nvPr/>
      </p:nvGrpSpPr>
      <p:grpSpPr>
        <a:xfrm>
          <a:off x="0" y="0"/>
          <a:ext cx="0" cy="0"/>
          <a:chOff x="0" y="0"/>
          <a:chExt cx="0" cy="0"/>
        </a:xfrm>
      </p:grpSpPr>
      <p:pic>
        <p:nvPicPr>
          <p:cNvPr id="20" name="Picture 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284" y="-1"/>
            <a:ext cx="2549230" cy="6858000"/>
          </a:xfrm>
          <a:prstGeom prst="rect">
            <a:avLst/>
          </a:prstGeom>
        </p:spPr>
      </p:pic>
      <p:sp>
        <p:nvSpPr>
          <p:cNvPr id="16" name="Rectangle 15">
            <a:extLst>
              <a:ext uri="{FF2B5EF4-FFF2-40B4-BE49-F238E27FC236}">
                <a16:creationId xmlns:a16="http://schemas.microsoft.com/office/drawing/2014/main" id="{A44C9D1A-3750-4E5E-B92A-292FC737C381}"/>
              </a:ext>
            </a:extLst>
          </p:cNvPr>
          <p:cNvSpPr/>
          <p:nvPr userDrawn="1"/>
        </p:nvSpPr>
        <p:spPr>
          <a:xfrm>
            <a:off x="-5" y="0"/>
            <a:ext cx="2549235" cy="6858000"/>
          </a:xfrm>
          <a:prstGeom prst="rect">
            <a:avLst/>
          </a:prstGeom>
          <a:solidFill>
            <a:srgbClr val="00599B">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1CF36268-7888-45FA-BD6E-9368048D1C90}"/>
              </a:ext>
            </a:extLst>
          </p:cNvPr>
          <p:cNvSpPr>
            <a:spLocks noGrp="1"/>
          </p:cNvSpPr>
          <p:nvPr>
            <p:ph type="title" hasCustomPrompt="1"/>
          </p:nvPr>
        </p:nvSpPr>
        <p:spPr>
          <a:xfrm>
            <a:off x="335817" y="1780827"/>
            <a:ext cx="2144149" cy="1828281"/>
          </a:xfrm>
          <a:prstGeom prst="rect">
            <a:avLst/>
          </a:prstGeom>
        </p:spPr>
        <p:txBody>
          <a:bodyPr anchor="b" anchorCtr="0"/>
          <a:lstStyle>
            <a:lvl1pPr marL="0" algn="l" defTabSz="914400" rtl="0" eaLnBrk="1" latinLnBrk="0" hangingPunct="1">
              <a:lnSpc>
                <a:spcPct val="80000"/>
              </a:lnSpc>
              <a:defRPr lang="en-US" sz="3600" kern="1200" spc="110" dirty="0">
                <a:solidFill>
                  <a:schemeClr val="bg1"/>
                </a:solidFill>
                <a:latin typeface="Vinci Sans Extra Light" charset="0"/>
                <a:ea typeface="Vinci Sans Extra Light" charset="0"/>
                <a:cs typeface="Vinci Sans Extra Light" charset="0"/>
              </a:defRPr>
            </a:lvl1pPr>
          </a:lstStyle>
          <a:p>
            <a:pPr marL="0" lvl="0" algn="l" defTabSz="914400" rtl="0" eaLnBrk="1" latinLnBrk="0" hangingPunct="1">
              <a:lnSpc>
                <a:spcPct val="90000"/>
              </a:lnSpc>
              <a:spcBef>
                <a:spcPct val="0"/>
              </a:spcBef>
              <a:defRPr/>
            </a:pPr>
            <a:r>
              <a:rPr lang="fr-FR" dirty="0" err="1"/>
              <a:t>Title</a:t>
            </a:r>
            <a:endParaRPr lang="en-US" dirty="0"/>
          </a:p>
        </p:txBody>
      </p:sp>
      <p:pic>
        <p:nvPicPr>
          <p:cNvPr id="18" name="Picture 21">
            <a:extLst>
              <a:ext uri="{FF2B5EF4-FFF2-40B4-BE49-F238E27FC236}">
                <a16:creationId xmlns:a16="http://schemas.microsoft.com/office/drawing/2014/main" id="{0ACE7467-893C-4AF5-AC90-E88C3860E5B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95327"/>
          <a:stretch/>
        </p:blipFill>
        <p:spPr>
          <a:xfrm rot="10800000">
            <a:off x="3" y="6792726"/>
            <a:ext cx="12192000" cy="65274"/>
          </a:xfrm>
          <a:prstGeom prst="rect">
            <a:avLst/>
          </a:prstGeom>
        </p:spPr>
      </p:pic>
      <p:sp>
        <p:nvSpPr>
          <p:cNvPr id="19" name="Rectangle 18">
            <a:hlinkClick r:id="" action="ppaction://noaction"/>
            <a:extLst>
              <a:ext uri="{FF2B5EF4-FFF2-40B4-BE49-F238E27FC236}">
                <a16:creationId xmlns:a16="http://schemas.microsoft.com/office/drawing/2014/main" id="{1FDD5494-9952-4125-B8B0-98FDEDD61847}"/>
              </a:ext>
            </a:extLst>
          </p:cNvPr>
          <p:cNvSpPr/>
          <p:nvPr userDrawn="1"/>
        </p:nvSpPr>
        <p:spPr>
          <a:xfrm>
            <a:off x="3" y="6669362"/>
            <a:ext cx="12192000" cy="188638"/>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4" name="Espace réservé du texte 4">
            <a:extLst>
              <a:ext uri="{FF2B5EF4-FFF2-40B4-BE49-F238E27FC236}">
                <a16:creationId xmlns:a16="http://schemas.microsoft.com/office/drawing/2014/main" id="{931A40B3-B461-4B92-9E65-FDC83575AE62}"/>
              </a:ext>
            </a:extLst>
          </p:cNvPr>
          <p:cNvSpPr>
            <a:spLocks noGrp="1"/>
          </p:cNvSpPr>
          <p:nvPr>
            <p:ph type="body" sz="quarter" idx="13" hasCustomPrompt="1"/>
          </p:nvPr>
        </p:nvSpPr>
        <p:spPr>
          <a:xfrm>
            <a:off x="335818" y="3624347"/>
            <a:ext cx="1950186" cy="1266248"/>
          </a:xfrm>
          <a:prstGeom prst="rect">
            <a:avLst/>
          </a:prstGeom>
        </p:spPr>
        <p:txBody>
          <a:bodyPr/>
          <a:lstStyle>
            <a:lvl1pPr marL="0" indent="0" algn="l" defTabSz="914400" rtl="0" eaLnBrk="1" latinLnBrk="0" hangingPunct="1">
              <a:lnSpc>
                <a:spcPct val="90000"/>
              </a:lnSpc>
              <a:spcBef>
                <a:spcPct val="0"/>
              </a:spcBef>
              <a:spcAft>
                <a:spcPts val="600"/>
              </a:spcAft>
              <a:buFontTx/>
              <a:buNone/>
              <a:defRPr lang="fr-FR" sz="1400" b="1" kern="1200" spc="110" dirty="0" smtClean="0">
                <a:solidFill>
                  <a:schemeClr val="bg1"/>
                </a:solidFill>
                <a:latin typeface="Vinci Sans" charset="0"/>
                <a:ea typeface="Vinci Sans Extra Light" charset="0"/>
                <a:cs typeface="Vinci Sans Extra Light" charset="0"/>
              </a:defRPr>
            </a:lvl1pPr>
            <a:lvl2pPr marL="0" indent="0" algn="l" defTabSz="914400" rtl="0" eaLnBrk="1" latinLnBrk="0" hangingPunct="1">
              <a:lnSpc>
                <a:spcPct val="90000"/>
              </a:lnSpc>
              <a:spcBef>
                <a:spcPct val="0"/>
              </a:spcBef>
              <a:spcAft>
                <a:spcPts val="600"/>
              </a:spcAft>
              <a:buFontTx/>
              <a:buNone/>
              <a:defRPr lang="fr-FR" sz="1400" b="1" kern="1200" spc="110" dirty="0" err="1" smtClean="0">
                <a:solidFill>
                  <a:schemeClr val="bg1"/>
                </a:solidFill>
                <a:latin typeface="Vinci Sans" charset="0"/>
                <a:ea typeface="Vinci Sans Extra Light" charset="0"/>
                <a:cs typeface="Vinci Sans Extra Light" charset="0"/>
              </a:defRPr>
            </a:lvl2pPr>
          </a:lstStyle>
          <a:p>
            <a:pPr lvl="0"/>
            <a:r>
              <a:rPr lang="fr-FR" dirty="0" err="1"/>
              <a:t>Subtitle</a:t>
            </a:r>
            <a:endParaRPr lang="fr-FR" dirty="0"/>
          </a:p>
        </p:txBody>
      </p:sp>
      <p:sp>
        <p:nvSpPr>
          <p:cNvPr id="23" name="Espace réservé du texte 4">
            <a:extLst>
              <a:ext uri="{FF2B5EF4-FFF2-40B4-BE49-F238E27FC236}">
                <a16:creationId xmlns:a16="http://schemas.microsoft.com/office/drawing/2014/main" id="{D0805575-A815-4EF1-8238-14489D95AF63}"/>
              </a:ext>
            </a:extLst>
          </p:cNvPr>
          <p:cNvSpPr>
            <a:spLocks noGrp="1"/>
          </p:cNvSpPr>
          <p:nvPr>
            <p:ph type="body" sz="quarter" idx="22" hasCustomPrompt="1"/>
          </p:nvPr>
        </p:nvSpPr>
        <p:spPr>
          <a:xfrm>
            <a:off x="335817" y="423570"/>
            <a:ext cx="2144149" cy="361934"/>
          </a:xfrm>
          <a:prstGeom prst="rect">
            <a:avLst/>
          </a:prstGeom>
        </p:spPr>
        <p:txBody>
          <a:bodyPr/>
          <a:lstStyle>
            <a:lvl1pPr marL="0" indent="0" algn="l" defTabSz="914400" rtl="0" eaLnBrk="1" latinLnBrk="0" hangingPunct="1">
              <a:spcAft>
                <a:spcPts val="600"/>
              </a:spcAft>
              <a:buFontTx/>
              <a:buNone/>
              <a:defRPr lang="fr-FR" sz="1400" b="1" kern="1200" dirty="0" smtClean="0">
                <a:solidFill>
                  <a:schemeClr val="bg1"/>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err="1"/>
              <a:t>Author</a:t>
            </a:r>
            <a:endParaRPr lang="fr-FR" dirty="0"/>
          </a:p>
        </p:txBody>
      </p:sp>
      <p:sp>
        <p:nvSpPr>
          <p:cNvPr id="25" name="Espace réservé du texte 4">
            <a:extLst>
              <a:ext uri="{FF2B5EF4-FFF2-40B4-BE49-F238E27FC236}">
                <a16:creationId xmlns:a16="http://schemas.microsoft.com/office/drawing/2014/main" id="{ACDC82D9-A755-4F93-82FB-1E7A239DBCF6}"/>
              </a:ext>
            </a:extLst>
          </p:cNvPr>
          <p:cNvSpPr>
            <a:spLocks noGrp="1"/>
          </p:cNvSpPr>
          <p:nvPr>
            <p:ph type="body" sz="quarter" idx="23" hasCustomPrompt="1"/>
          </p:nvPr>
        </p:nvSpPr>
        <p:spPr>
          <a:xfrm>
            <a:off x="335817" y="616076"/>
            <a:ext cx="2144149" cy="361934"/>
          </a:xfrm>
          <a:prstGeom prst="rect">
            <a:avLst/>
          </a:prstGeom>
        </p:spPr>
        <p:txBody>
          <a:bodyPr/>
          <a:lstStyle>
            <a:lvl1pPr marL="0" indent="0" algn="l" defTabSz="914400" rtl="0" eaLnBrk="1" latinLnBrk="0" hangingPunct="1">
              <a:spcAft>
                <a:spcPts val="600"/>
              </a:spcAft>
              <a:buFontTx/>
              <a:buNone/>
              <a:defRPr lang="fr-FR" sz="1400" b="0" kern="1200" dirty="0" smtClean="0">
                <a:solidFill>
                  <a:schemeClr val="bg1"/>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date</a:t>
            </a:r>
          </a:p>
        </p:txBody>
      </p:sp>
      <p:sp>
        <p:nvSpPr>
          <p:cNvPr id="26" name="Espace réservé du texte 4">
            <a:extLst>
              <a:ext uri="{FF2B5EF4-FFF2-40B4-BE49-F238E27FC236}">
                <a16:creationId xmlns:a16="http://schemas.microsoft.com/office/drawing/2014/main" id="{C1748FF3-8516-447B-8374-D92665AB6A77}"/>
              </a:ext>
            </a:extLst>
          </p:cNvPr>
          <p:cNvSpPr>
            <a:spLocks noGrp="1"/>
          </p:cNvSpPr>
          <p:nvPr>
            <p:ph type="body" sz="quarter" idx="24" hasCustomPrompt="1"/>
          </p:nvPr>
        </p:nvSpPr>
        <p:spPr>
          <a:xfrm>
            <a:off x="335817" y="6157790"/>
            <a:ext cx="2144149" cy="361934"/>
          </a:xfrm>
          <a:prstGeom prst="rect">
            <a:avLst/>
          </a:prstGeom>
        </p:spPr>
        <p:txBody>
          <a:bodyPr/>
          <a:lstStyle>
            <a:lvl1pPr marL="0" indent="0" algn="l" defTabSz="914400" rtl="0" eaLnBrk="1" latinLnBrk="0" hangingPunct="1">
              <a:spcAft>
                <a:spcPts val="600"/>
              </a:spcAft>
              <a:buFontTx/>
              <a:buNone/>
              <a:defRPr lang="fr-FR" sz="1400" b="1" kern="1200" dirty="0" smtClean="0">
                <a:solidFill>
                  <a:schemeClr val="bg1"/>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err="1"/>
              <a:t>Presentation</a:t>
            </a:r>
            <a:r>
              <a:rPr lang="fr-FR" dirty="0"/>
              <a:t> </a:t>
            </a:r>
            <a:r>
              <a:rPr lang="fr-FR" dirty="0" err="1"/>
              <a:t>title</a:t>
            </a:r>
            <a:endParaRPr lang="fr-FR" dirty="0"/>
          </a:p>
        </p:txBody>
      </p:sp>
      <p:pic>
        <p:nvPicPr>
          <p:cNvPr id="31" name="Picture 5">
            <a:extLst>
              <a:ext uri="{FF2B5EF4-FFF2-40B4-BE49-F238E27FC236}">
                <a16:creationId xmlns:a16="http://schemas.microsoft.com/office/drawing/2014/main" id="{40123CA7-24FF-4A52-AFDF-7B814161537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400000">
            <a:off x="126848" y="630661"/>
            <a:ext cx="311150" cy="31750"/>
          </a:xfrm>
          <a:prstGeom prst="rect">
            <a:avLst/>
          </a:prstGeom>
        </p:spPr>
      </p:pic>
      <p:sp>
        <p:nvSpPr>
          <p:cNvPr id="21" name="Text Placeholder 30">
            <a:extLst>
              <a:ext uri="{FF2B5EF4-FFF2-40B4-BE49-F238E27FC236}">
                <a16:creationId xmlns:a16="http://schemas.microsoft.com/office/drawing/2014/main" id="{C21D3712-F0F5-4373-8A8A-6FFE03C1CF56}"/>
              </a:ext>
            </a:extLst>
          </p:cNvPr>
          <p:cNvSpPr>
            <a:spLocks noGrp="1"/>
          </p:cNvSpPr>
          <p:nvPr>
            <p:ph type="body" sz="quarter" idx="15" hasCustomPrompt="1"/>
          </p:nvPr>
        </p:nvSpPr>
        <p:spPr>
          <a:xfrm>
            <a:off x="3159641" y="1168590"/>
            <a:ext cx="3619499" cy="343444"/>
          </a:xfrm>
          <a:prstGeom prst="rect">
            <a:avLst/>
          </a:prstGeom>
        </p:spPr>
        <p:txBody>
          <a:bodyPr>
            <a:normAutofit/>
          </a:bodyPr>
          <a:lstStyle>
            <a:lvl1pPr marL="0" indent="0" algn="l">
              <a:lnSpc>
                <a:spcPct val="80000"/>
              </a:lnSpc>
              <a:buNone/>
              <a:defRPr sz="1200" b="1" i="0">
                <a:solidFill>
                  <a:srgbClr val="004489"/>
                </a:solidFill>
                <a:latin typeface="Vinci Sans" charset="0"/>
                <a:ea typeface="Vinci Sans" charset="0"/>
                <a:cs typeface="Vinci Sans" charset="0"/>
              </a:defRPr>
            </a:lvl1pPr>
          </a:lstStyle>
          <a:p>
            <a:pPr algn="l">
              <a:lnSpc>
                <a:spcPct val="80000"/>
              </a:lnSpc>
            </a:pPr>
            <a:r>
              <a:rPr lang="en-US" sz="1200" b="1" i="0" spc="0" baseline="0" dirty="0">
                <a:solidFill>
                  <a:srgbClr val="004489"/>
                </a:solidFill>
                <a:latin typeface="Vinci Sans" charset="0"/>
                <a:ea typeface="Vinci Sans" charset="0"/>
                <a:cs typeface="Vinci Sans" charset="0"/>
              </a:rPr>
              <a:t>WHAT WE DO..</a:t>
            </a:r>
          </a:p>
        </p:txBody>
      </p:sp>
      <p:sp>
        <p:nvSpPr>
          <p:cNvPr id="22" name="Text Placeholder 30">
            <a:extLst>
              <a:ext uri="{FF2B5EF4-FFF2-40B4-BE49-F238E27FC236}">
                <a16:creationId xmlns:a16="http://schemas.microsoft.com/office/drawing/2014/main" id="{1FA8CDA0-34E4-4CF0-839D-F242B72AC858}"/>
              </a:ext>
            </a:extLst>
          </p:cNvPr>
          <p:cNvSpPr>
            <a:spLocks noGrp="1"/>
          </p:cNvSpPr>
          <p:nvPr>
            <p:ph type="body" sz="quarter" idx="17" hasCustomPrompt="1"/>
          </p:nvPr>
        </p:nvSpPr>
        <p:spPr>
          <a:xfrm>
            <a:off x="7389551" y="1168590"/>
            <a:ext cx="3619499" cy="343444"/>
          </a:xfrm>
          <a:prstGeom prst="rect">
            <a:avLst/>
          </a:prstGeom>
        </p:spPr>
        <p:txBody>
          <a:bodyPr>
            <a:normAutofit/>
          </a:bodyPr>
          <a:lstStyle>
            <a:lvl1pPr marL="0" indent="0" algn="l">
              <a:lnSpc>
                <a:spcPct val="80000"/>
              </a:lnSpc>
              <a:buNone/>
              <a:defRPr sz="1200" b="1" i="0">
                <a:solidFill>
                  <a:srgbClr val="004489"/>
                </a:solidFill>
                <a:latin typeface="Vinci Sans" charset="0"/>
                <a:ea typeface="Vinci Sans" charset="0"/>
                <a:cs typeface="Vinci Sans" charset="0"/>
              </a:defRPr>
            </a:lvl1pPr>
          </a:lstStyle>
          <a:p>
            <a:pPr algn="l">
              <a:lnSpc>
                <a:spcPct val="80000"/>
              </a:lnSpc>
            </a:pPr>
            <a:r>
              <a:rPr lang="en-US" sz="1200" b="1" i="0" spc="0" baseline="0" dirty="0">
                <a:solidFill>
                  <a:srgbClr val="004489"/>
                </a:solidFill>
                <a:latin typeface="Vinci Sans" charset="0"/>
                <a:ea typeface="Vinci Sans" charset="0"/>
                <a:cs typeface="Vinci Sans" charset="0"/>
              </a:rPr>
              <a:t>WHAT WE DO..</a:t>
            </a:r>
          </a:p>
        </p:txBody>
      </p:sp>
      <p:sp>
        <p:nvSpPr>
          <p:cNvPr id="27" name="Espace réservé du texte 6">
            <a:extLst>
              <a:ext uri="{FF2B5EF4-FFF2-40B4-BE49-F238E27FC236}">
                <a16:creationId xmlns:a16="http://schemas.microsoft.com/office/drawing/2014/main" id="{EE30DFD3-C60B-490B-B4AC-8748A341EAAB}"/>
              </a:ext>
            </a:extLst>
          </p:cNvPr>
          <p:cNvSpPr>
            <a:spLocks noGrp="1"/>
          </p:cNvSpPr>
          <p:nvPr>
            <p:ph type="body" sz="quarter" idx="21"/>
          </p:nvPr>
        </p:nvSpPr>
        <p:spPr>
          <a:xfrm>
            <a:off x="3159642" y="1689636"/>
            <a:ext cx="3619500" cy="3650075"/>
          </a:xfrm>
          <a:prstGeom prst="rect">
            <a:avLst/>
          </a:prstGeom>
        </p:spPr>
        <p:txBody>
          <a:bodyPr/>
          <a:lstStyle>
            <a:lvl1pPr marL="228600" indent="-228600">
              <a:buClr>
                <a:srgbClr val="D71C2D"/>
              </a:buClr>
              <a:buFont typeface="Arial" panose="020B0604020202020204" pitchFamily="34" charset="0"/>
              <a:buChar char="•"/>
              <a:defRPr sz="1600">
                <a:solidFill>
                  <a:srgbClr val="004489"/>
                </a:solidFill>
                <a:latin typeface="+mn-lt"/>
              </a:defRPr>
            </a:lvl1pPr>
            <a:lvl2pPr marL="685800" indent="-228600">
              <a:buClr>
                <a:srgbClr val="D71C2D"/>
              </a:buClr>
              <a:buFont typeface="Arial" panose="020B0604020202020204" pitchFamily="34" charset="0"/>
              <a:buChar char="•"/>
              <a:defRPr sz="1400">
                <a:solidFill>
                  <a:srgbClr val="004489"/>
                </a:solidFill>
                <a:latin typeface="+mn-lt"/>
              </a:defRPr>
            </a:lvl2pPr>
            <a:lvl3pPr marL="1143000" indent="-228600">
              <a:buClr>
                <a:srgbClr val="D71C2D"/>
              </a:buClr>
              <a:buFont typeface="Arial" panose="020B0604020202020204" pitchFamily="34" charset="0"/>
              <a:buChar char="•"/>
              <a:defRPr sz="1200">
                <a:solidFill>
                  <a:srgbClr val="004489"/>
                </a:solidFill>
                <a:latin typeface="+mn-lt"/>
              </a:defRPr>
            </a:lvl3pPr>
            <a:lvl4pPr marL="1600200" indent="-228600">
              <a:buClr>
                <a:srgbClr val="D71C2D"/>
              </a:buClr>
              <a:buFont typeface="Arial" panose="020B0604020202020204" pitchFamily="34" charset="0"/>
              <a:buChar char="•"/>
              <a:defRPr sz="1100">
                <a:solidFill>
                  <a:srgbClr val="004489"/>
                </a:solidFill>
                <a:latin typeface="+mn-lt"/>
              </a:defRPr>
            </a:lvl4pPr>
            <a:lvl5pPr marL="2057400" indent="-228600">
              <a:buClr>
                <a:srgbClr val="D71C2D"/>
              </a:buClr>
              <a:buFont typeface="Arial" panose="020B0604020202020204" pitchFamily="34" charset="0"/>
              <a:buChar char="•"/>
              <a:defRPr sz="1100">
                <a:solidFill>
                  <a:srgbClr val="004489"/>
                </a:solidFill>
                <a:latin typeface="+mn-lt"/>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28" name="Espace réservé du texte 6">
            <a:extLst>
              <a:ext uri="{FF2B5EF4-FFF2-40B4-BE49-F238E27FC236}">
                <a16:creationId xmlns:a16="http://schemas.microsoft.com/office/drawing/2014/main" id="{38025965-EDD7-4D27-84C4-8916607BA335}"/>
              </a:ext>
            </a:extLst>
          </p:cNvPr>
          <p:cNvSpPr>
            <a:spLocks noGrp="1"/>
          </p:cNvSpPr>
          <p:nvPr>
            <p:ph type="body" sz="quarter" idx="25"/>
          </p:nvPr>
        </p:nvSpPr>
        <p:spPr>
          <a:xfrm>
            <a:off x="7389552" y="1689517"/>
            <a:ext cx="3619500" cy="3650075"/>
          </a:xfrm>
          <a:prstGeom prst="rect">
            <a:avLst/>
          </a:prstGeom>
        </p:spPr>
        <p:txBody>
          <a:bodyPr/>
          <a:lstStyle>
            <a:lvl1pPr marL="228600" indent="-228600">
              <a:buClr>
                <a:srgbClr val="D71C2D"/>
              </a:buClr>
              <a:buFont typeface="Arial" panose="020B0604020202020204" pitchFamily="34" charset="0"/>
              <a:buChar char="•"/>
              <a:defRPr sz="1600">
                <a:solidFill>
                  <a:srgbClr val="004489"/>
                </a:solidFill>
                <a:latin typeface="+mn-lt"/>
              </a:defRPr>
            </a:lvl1pPr>
            <a:lvl2pPr marL="685800" indent="-228600">
              <a:buClr>
                <a:srgbClr val="D71C2D"/>
              </a:buClr>
              <a:buFont typeface="Arial" panose="020B0604020202020204" pitchFamily="34" charset="0"/>
              <a:buChar char="•"/>
              <a:defRPr sz="1400">
                <a:solidFill>
                  <a:srgbClr val="004489"/>
                </a:solidFill>
                <a:latin typeface="+mn-lt"/>
              </a:defRPr>
            </a:lvl2pPr>
            <a:lvl3pPr marL="1143000" indent="-228600">
              <a:buClr>
                <a:srgbClr val="D71C2D"/>
              </a:buClr>
              <a:buFont typeface="Arial" panose="020B0604020202020204" pitchFamily="34" charset="0"/>
              <a:buChar char="•"/>
              <a:defRPr sz="1200">
                <a:solidFill>
                  <a:srgbClr val="004489"/>
                </a:solidFill>
                <a:latin typeface="+mn-lt"/>
              </a:defRPr>
            </a:lvl3pPr>
            <a:lvl4pPr marL="1600200" indent="-228600">
              <a:buClr>
                <a:srgbClr val="D71C2D"/>
              </a:buClr>
              <a:buFont typeface="Arial" panose="020B0604020202020204" pitchFamily="34" charset="0"/>
              <a:buChar char="•"/>
              <a:defRPr sz="1100">
                <a:solidFill>
                  <a:srgbClr val="004489"/>
                </a:solidFill>
                <a:latin typeface="+mn-lt"/>
              </a:defRPr>
            </a:lvl4pPr>
            <a:lvl5pPr marL="2057400" indent="-228600">
              <a:buClr>
                <a:srgbClr val="D71C2D"/>
              </a:buClr>
              <a:buFont typeface="Arial" panose="020B0604020202020204" pitchFamily="34" charset="0"/>
              <a:buChar char="•"/>
              <a:defRPr sz="1100">
                <a:solidFill>
                  <a:srgbClr val="004489"/>
                </a:solidFill>
                <a:latin typeface="+mn-lt"/>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pic>
        <p:nvPicPr>
          <p:cNvPr id="34" name="Image 33">
            <a:extLst>
              <a:ext uri="{FF2B5EF4-FFF2-40B4-BE49-F238E27FC236}">
                <a16:creationId xmlns:a16="http://schemas.microsoft.com/office/drawing/2014/main" id="{723882FC-2BAB-49CB-A765-629F46941E4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054354" y="6237500"/>
            <a:ext cx="758432" cy="222473"/>
          </a:xfrm>
          <a:prstGeom prst="rect">
            <a:avLst/>
          </a:prstGeom>
        </p:spPr>
      </p:pic>
      <p:sp>
        <p:nvSpPr>
          <p:cNvPr id="35" name="Espace réservé du numéro de diapositive 1">
            <a:extLst>
              <a:ext uri="{FF2B5EF4-FFF2-40B4-BE49-F238E27FC236}">
                <a16:creationId xmlns:a16="http://schemas.microsoft.com/office/drawing/2014/main" id="{89228A1C-A05F-4B8A-BE13-BBF9A8024765}"/>
              </a:ext>
            </a:extLst>
          </p:cNvPr>
          <p:cNvSpPr>
            <a:spLocks noGrp="1"/>
          </p:cNvSpPr>
          <p:nvPr>
            <p:ph type="sldNum" sz="quarter" idx="4"/>
          </p:nvPr>
        </p:nvSpPr>
        <p:spPr>
          <a:xfrm>
            <a:off x="10373960" y="6240313"/>
            <a:ext cx="527808" cy="365125"/>
          </a:xfrm>
          <a:prstGeom prst="rect">
            <a:avLst/>
          </a:prstGeom>
        </p:spPr>
        <p:txBody>
          <a:bodyPr vert="horz" lIns="91440" tIns="45720" rIns="91440" bIns="45720" rtlCol="0" anchor="ctr"/>
          <a:lstStyle>
            <a:lvl1pPr algn="r">
              <a:defRPr sz="1050" b="0">
                <a:solidFill>
                  <a:srgbClr val="D71C2D"/>
                </a:solidFill>
              </a:defRPr>
            </a:lvl1pPr>
          </a:lstStyle>
          <a:p>
            <a:fld id="{F3D6203A-9E82-46D3-826D-BB98CB91E49C}" type="slidenum">
              <a:rPr lang="en-US" smtClean="0"/>
              <a:pPr/>
              <a:t>‹N°›</a:t>
            </a:fld>
            <a:endParaRPr lang="en-US"/>
          </a:p>
        </p:txBody>
      </p:sp>
      <p:pic>
        <p:nvPicPr>
          <p:cNvPr id="36" name="Picture 33">
            <a:extLst>
              <a:ext uri="{FF2B5EF4-FFF2-40B4-BE49-F238E27FC236}">
                <a16:creationId xmlns:a16="http://schemas.microsoft.com/office/drawing/2014/main" id="{152A2DAF-59DF-462E-A81F-7DC4BD61A67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503259" y="6254315"/>
            <a:ext cx="311150" cy="31750"/>
          </a:xfrm>
          <a:prstGeom prst="rect">
            <a:avLst/>
          </a:prstGeom>
        </p:spPr>
      </p:pic>
    </p:spTree>
    <p:extLst>
      <p:ext uri="{BB962C8B-B14F-4D97-AF65-F5344CB8AC3E}">
        <p14:creationId xmlns:p14="http://schemas.microsoft.com/office/powerpoint/2010/main" val="4048583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lide option B1">
    <p:spTree>
      <p:nvGrpSpPr>
        <p:cNvPr id="1" name=""/>
        <p:cNvGrpSpPr/>
        <p:nvPr/>
      </p:nvGrpSpPr>
      <p:grpSpPr>
        <a:xfrm>
          <a:off x="0" y="0"/>
          <a:ext cx="0" cy="0"/>
          <a:chOff x="0" y="0"/>
          <a:chExt cx="0" cy="0"/>
        </a:xfrm>
      </p:grpSpPr>
      <p:pic>
        <p:nvPicPr>
          <p:cNvPr id="17" name="Picture 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284" y="-1"/>
            <a:ext cx="2549230" cy="6858000"/>
          </a:xfrm>
          <a:prstGeom prst="rect">
            <a:avLst/>
          </a:prstGeom>
        </p:spPr>
      </p:pic>
      <p:sp>
        <p:nvSpPr>
          <p:cNvPr id="16" name="Rectangle 15">
            <a:extLst>
              <a:ext uri="{FF2B5EF4-FFF2-40B4-BE49-F238E27FC236}">
                <a16:creationId xmlns:a16="http://schemas.microsoft.com/office/drawing/2014/main" id="{A44C9D1A-3750-4E5E-B92A-292FC737C381}"/>
              </a:ext>
            </a:extLst>
          </p:cNvPr>
          <p:cNvSpPr/>
          <p:nvPr userDrawn="1"/>
        </p:nvSpPr>
        <p:spPr>
          <a:xfrm>
            <a:off x="0" y="0"/>
            <a:ext cx="2549235" cy="6858000"/>
          </a:xfrm>
          <a:prstGeom prst="rect">
            <a:avLst/>
          </a:prstGeom>
          <a:solidFill>
            <a:srgbClr val="00599B">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a16="http://schemas.microsoft.com/office/drawing/2014/main" id="{1CF36268-7888-45FA-BD6E-9368048D1C90}"/>
              </a:ext>
            </a:extLst>
          </p:cNvPr>
          <p:cNvSpPr>
            <a:spLocks noGrp="1"/>
          </p:cNvSpPr>
          <p:nvPr>
            <p:ph type="title" hasCustomPrompt="1"/>
          </p:nvPr>
        </p:nvSpPr>
        <p:spPr>
          <a:xfrm>
            <a:off x="335817" y="1780827"/>
            <a:ext cx="2144149" cy="1828281"/>
          </a:xfrm>
          <a:prstGeom prst="rect">
            <a:avLst/>
          </a:prstGeom>
        </p:spPr>
        <p:txBody>
          <a:bodyPr anchor="b" anchorCtr="0"/>
          <a:lstStyle>
            <a:lvl1pPr marL="0" algn="l" defTabSz="914400" rtl="0" eaLnBrk="1" latinLnBrk="0" hangingPunct="1">
              <a:lnSpc>
                <a:spcPct val="90000"/>
              </a:lnSpc>
              <a:spcBef>
                <a:spcPct val="0"/>
              </a:spcBef>
              <a:defRPr lang="en-US" sz="3600" kern="1200" spc="110">
                <a:solidFill>
                  <a:schemeClr val="bg1"/>
                </a:solidFill>
                <a:latin typeface="Vinci Sans Extra Light" charset="0"/>
                <a:ea typeface="Vinci Sans Extra Light" charset="0"/>
                <a:cs typeface="Vinci Sans Extra Light" charset="0"/>
              </a:defRPr>
            </a:lvl1pPr>
          </a:lstStyle>
          <a:p>
            <a:pPr marL="0" lvl="0" algn="l" defTabSz="914400" rtl="0" eaLnBrk="1" latinLnBrk="0" hangingPunct="1">
              <a:lnSpc>
                <a:spcPct val="90000"/>
              </a:lnSpc>
              <a:spcBef>
                <a:spcPct val="0"/>
              </a:spcBef>
              <a:defRPr/>
            </a:pPr>
            <a:r>
              <a:rPr lang="fr-FR" dirty="0" err="1"/>
              <a:t>Title</a:t>
            </a:r>
            <a:endParaRPr lang="en-US" dirty="0"/>
          </a:p>
        </p:txBody>
      </p:sp>
      <p:pic>
        <p:nvPicPr>
          <p:cNvPr id="18" name="Picture 21">
            <a:extLst>
              <a:ext uri="{FF2B5EF4-FFF2-40B4-BE49-F238E27FC236}">
                <a16:creationId xmlns:a16="http://schemas.microsoft.com/office/drawing/2014/main" id="{0ACE7467-893C-4AF5-AC90-E88C3860E5B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95327"/>
          <a:stretch/>
        </p:blipFill>
        <p:spPr>
          <a:xfrm rot="10800000">
            <a:off x="3" y="6792726"/>
            <a:ext cx="12192000" cy="65274"/>
          </a:xfrm>
          <a:prstGeom prst="rect">
            <a:avLst/>
          </a:prstGeom>
        </p:spPr>
      </p:pic>
      <p:sp>
        <p:nvSpPr>
          <p:cNvPr id="19" name="Rectangle 18">
            <a:hlinkClick r:id="" action="ppaction://noaction"/>
            <a:extLst>
              <a:ext uri="{FF2B5EF4-FFF2-40B4-BE49-F238E27FC236}">
                <a16:creationId xmlns:a16="http://schemas.microsoft.com/office/drawing/2014/main" id="{1FDD5494-9952-4125-B8B0-98FDEDD61847}"/>
              </a:ext>
            </a:extLst>
          </p:cNvPr>
          <p:cNvSpPr/>
          <p:nvPr userDrawn="1"/>
        </p:nvSpPr>
        <p:spPr>
          <a:xfrm>
            <a:off x="3" y="6669362"/>
            <a:ext cx="12192000" cy="188638"/>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4" name="Espace réservé du texte 4">
            <a:extLst>
              <a:ext uri="{FF2B5EF4-FFF2-40B4-BE49-F238E27FC236}">
                <a16:creationId xmlns:a16="http://schemas.microsoft.com/office/drawing/2014/main" id="{931A40B3-B461-4B92-9E65-FDC83575AE62}"/>
              </a:ext>
            </a:extLst>
          </p:cNvPr>
          <p:cNvSpPr>
            <a:spLocks noGrp="1"/>
          </p:cNvSpPr>
          <p:nvPr>
            <p:ph type="body" sz="quarter" idx="13" hasCustomPrompt="1"/>
          </p:nvPr>
        </p:nvSpPr>
        <p:spPr>
          <a:xfrm>
            <a:off x="335818" y="3624347"/>
            <a:ext cx="1950186" cy="1266248"/>
          </a:xfrm>
          <a:prstGeom prst="rect">
            <a:avLst/>
          </a:prstGeom>
        </p:spPr>
        <p:txBody>
          <a:bodyPr/>
          <a:lstStyle>
            <a:lvl1pPr marL="0" indent="0" algn="l" defTabSz="914400" rtl="0" eaLnBrk="1" latinLnBrk="0" hangingPunct="1">
              <a:lnSpc>
                <a:spcPct val="90000"/>
              </a:lnSpc>
              <a:spcBef>
                <a:spcPct val="0"/>
              </a:spcBef>
              <a:spcAft>
                <a:spcPts val="600"/>
              </a:spcAft>
              <a:buFontTx/>
              <a:buNone/>
              <a:defRPr lang="fr-FR" sz="1400" b="1" kern="1200" spc="110" dirty="0" smtClean="0">
                <a:solidFill>
                  <a:schemeClr val="bg1"/>
                </a:solidFill>
                <a:latin typeface="Vinci Sans" charset="0"/>
                <a:ea typeface="Vinci Sans Extra Light" charset="0"/>
                <a:cs typeface="Vinci Sans Extra Light" charset="0"/>
              </a:defRPr>
            </a:lvl1pPr>
            <a:lvl2pPr marL="0" indent="0" algn="l" defTabSz="914400" rtl="0" eaLnBrk="1" latinLnBrk="0" hangingPunct="1">
              <a:lnSpc>
                <a:spcPct val="90000"/>
              </a:lnSpc>
              <a:spcBef>
                <a:spcPct val="0"/>
              </a:spcBef>
              <a:spcAft>
                <a:spcPts val="600"/>
              </a:spcAft>
              <a:buFontTx/>
              <a:buNone/>
              <a:defRPr lang="fr-FR" sz="1400" b="1" kern="1200" spc="110" dirty="0" err="1" smtClean="0">
                <a:solidFill>
                  <a:schemeClr val="bg1"/>
                </a:solidFill>
                <a:latin typeface="Vinci Sans" charset="0"/>
                <a:ea typeface="Vinci Sans Extra Light" charset="0"/>
                <a:cs typeface="Vinci Sans Extra Light" charset="0"/>
              </a:defRPr>
            </a:lvl2pPr>
          </a:lstStyle>
          <a:p>
            <a:pPr lvl="0"/>
            <a:r>
              <a:rPr lang="fr-FR" dirty="0" err="1"/>
              <a:t>Subtitle</a:t>
            </a:r>
            <a:endParaRPr lang="fr-FR" dirty="0"/>
          </a:p>
        </p:txBody>
      </p:sp>
      <p:sp>
        <p:nvSpPr>
          <p:cNvPr id="23" name="Espace réservé du texte 4">
            <a:extLst>
              <a:ext uri="{FF2B5EF4-FFF2-40B4-BE49-F238E27FC236}">
                <a16:creationId xmlns:a16="http://schemas.microsoft.com/office/drawing/2014/main" id="{D0805575-A815-4EF1-8238-14489D95AF63}"/>
              </a:ext>
            </a:extLst>
          </p:cNvPr>
          <p:cNvSpPr>
            <a:spLocks noGrp="1"/>
          </p:cNvSpPr>
          <p:nvPr>
            <p:ph type="body" sz="quarter" idx="22" hasCustomPrompt="1"/>
          </p:nvPr>
        </p:nvSpPr>
        <p:spPr>
          <a:xfrm>
            <a:off x="335817" y="423570"/>
            <a:ext cx="2144149" cy="361934"/>
          </a:xfrm>
          <a:prstGeom prst="rect">
            <a:avLst/>
          </a:prstGeom>
        </p:spPr>
        <p:txBody>
          <a:bodyPr/>
          <a:lstStyle>
            <a:lvl1pPr marL="0" indent="0" algn="l" defTabSz="914400" rtl="0" eaLnBrk="1" latinLnBrk="0" hangingPunct="1">
              <a:spcAft>
                <a:spcPts val="600"/>
              </a:spcAft>
              <a:buFontTx/>
              <a:buNone/>
              <a:defRPr lang="fr-FR" sz="1400" b="1" kern="1200" dirty="0" smtClean="0">
                <a:solidFill>
                  <a:schemeClr val="bg1"/>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err="1"/>
              <a:t>Author</a:t>
            </a:r>
            <a:endParaRPr lang="fr-FR" dirty="0"/>
          </a:p>
        </p:txBody>
      </p:sp>
      <p:sp>
        <p:nvSpPr>
          <p:cNvPr id="25" name="Espace réservé du texte 4">
            <a:extLst>
              <a:ext uri="{FF2B5EF4-FFF2-40B4-BE49-F238E27FC236}">
                <a16:creationId xmlns:a16="http://schemas.microsoft.com/office/drawing/2014/main" id="{ACDC82D9-A755-4F93-82FB-1E7A239DBCF6}"/>
              </a:ext>
            </a:extLst>
          </p:cNvPr>
          <p:cNvSpPr>
            <a:spLocks noGrp="1"/>
          </p:cNvSpPr>
          <p:nvPr>
            <p:ph type="body" sz="quarter" idx="23" hasCustomPrompt="1"/>
          </p:nvPr>
        </p:nvSpPr>
        <p:spPr>
          <a:xfrm>
            <a:off x="335817" y="616076"/>
            <a:ext cx="2144149" cy="361934"/>
          </a:xfrm>
          <a:prstGeom prst="rect">
            <a:avLst/>
          </a:prstGeom>
        </p:spPr>
        <p:txBody>
          <a:bodyPr/>
          <a:lstStyle>
            <a:lvl1pPr marL="0" indent="0" algn="l" defTabSz="914400" rtl="0" eaLnBrk="1" latinLnBrk="0" hangingPunct="1">
              <a:spcAft>
                <a:spcPts val="600"/>
              </a:spcAft>
              <a:buFontTx/>
              <a:buNone/>
              <a:defRPr lang="fr-FR" sz="1400" b="0" kern="1200" dirty="0" smtClean="0">
                <a:solidFill>
                  <a:schemeClr val="bg1"/>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date</a:t>
            </a:r>
          </a:p>
        </p:txBody>
      </p:sp>
      <p:sp>
        <p:nvSpPr>
          <p:cNvPr id="26" name="Espace réservé du texte 4">
            <a:extLst>
              <a:ext uri="{FF2B5EF4-FFF2-40B4-BE49-F238E27FC236}">
                <a16:creationId xmlns:a16="http://schemas.microsoft.com/office/drawing/2014/main" id="{C1748FF3-8516-447B-8374-D92665AB6A77}"/>
              </a:ext>
            </a:extLst>
          </p:cNvPr>
          <p:cNvSpPr>
            <a:spLocks noGrp="1"/>
          </p:cNvSpPr>
          <p:nvPr>
            <p:ph type="body" sz="quarter" idx="24" hasCustomPrompt="1"/>
          </p:nvPr>
        </p:nvSpPr>
        <p:spPr>
          <a:xfrm>
            <a:off x="335817" y="6157790"/>
            <a:ext cx="2144149" cy="361934"/>
          </a:xfrm>
          <a:prstGeom prst="rect">
            <a:avLst/>
          </a:prstGeom>
        </p:spPr>
        <p:txBody>
          <a:bodyPr/>
          <a:lstStyle>
            <a:lvl1pPr marL="0" indent="0" algn="l" defTabSz="914400" rtl="0" eaLnBrk="1" latinLnBrk="0" hangingPunct="1">
              <a:spcAft>
                <a:spcPts val="600"/>
              </a:spcAft>
              <a:buFontTx/>
              <a:buNone/>
              <a:defRPr lang="fr-FR" sz="1400" b="1" kern="1200" dirty="0" smtClean="0">
                <a:solidFill>
                  <a:schemeClr val="bg1"/>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err="1"/>
              <a:t>Presentation</a:t>
            </a:r>
            <a:r>
              <a:rPr lang="fr-FR" dirty="0"/>
              <a:t> </a:t>
            </a:r>
            <a:r>
              <a:rPr lang="fr-FR" dirty="0" err="1"/>
              <a:t>title</a:t>
            </a:r>
            <a:endParaRPr lang="fr-FR" dirty="0"/>
          </a:p>
        </p:txBody>
      </p:sp>
      <p:pic>
        <p:nvPicPr>
          <p:cNvPr id="31" name="Picture 5">
            <a:extLst>
              <a:ext uri="{FF2B5EF4-FFF2-40B4-BE49-F238E27FC236}">
                <a16:creationId xmlns:a16="http://schemas.microsoft.com/office/drawing/2014/main" id="{40123CA7-24FF-4A52-AFDF-7B814161537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400000">
            <a:off x="126848" y="630661"/>
            <a:ext cx="311150" cy="31750"/>
          </a:xfrm>
          <a:prstGeom prst="rect">
            <a:avLst/>
          </a:prstGeom>
        </p:spPr>
      </p:pic>
      <p:sp>
        <p:nvSpPr>
          <p:cNvPr id="27" name="Espace réservé du texte 6">
            <a:extLst>
              <a:ext uri="{FF2B5EF4-FFF2-40B4-BE49-F238E27FC236}">
                <a16:creationId xmlns:a16="http://schemas.microsoft.com/office/drawing/2014/main" id="{EE30DFD3-C60B-490B-B4AC-8748A341EAAB}"/>
              </a:ext>
            </a:extLst>
          </p:cNvPr>
          <p:cNvSpPr>
            <a:spLocks noGrp="1"/>
          </p:cNvSpPr>
          <p:nvPr>
            <p:ph type="body" sz="quarter" idx="21"/>
          </p:nvPr>
        </p:nvSpPr>
        <p:spPr>
          <a:xfrm>
            <a:off x="3159641" y="1168590"/>
            <a:ext cx="7894713" cy="4171121"/>
          </a:xfrm>
          <a:prstGeom prst="rect">
            <a:avLst/>
          </a:prstGeom>
        </p:spPr>
        <p:txBody>
          <a:bodyPr/>
          <a:lstStyle>
            <a:lvl1pPr marL="228600" indent="-228600">
              <a:buClr>
                <a:srgbClr val="D71C2D"/>
              </a:buClr>
              <a:buFont typeface="Arial" panose="020B0604020202020204" pitchFamily="34" charset="0"/>
              <a:buChar char="•"/>
              <a:defRPr sz="1600">
                <a:solidFill>
                  <a:srgbClr val="004489"/>
                </a:solidFill>
                <a:latin typeface="+mn-lt"/>
              </a:defRPr>
            </a:lvl1pPr>
            <a:lvl2pPr marL="685800" indent="-228600">
              <a:buClr>
                <a:srgbClr val="D71C2D"/>
              </a:buClr>
              <a:buFont typeface="Arial" panose="020B0604020202020204" pitchFamily="34" charset="0"/>
              <a:buChar char="•"/>
              <a:defRPr sz="1400">
                <a:solidFill>
                  <a:srgbClr val="004489"/>
                </a:solidFill>
                <a:latin typeface="+mn-lt"/>
              </a:defRPr>
            </a:lvl2pPr>
            <a:lvl3pPr marL="1143000" indent="-228600">
              <a:buClr>
                <a:srgbClr val="D71C2D"/>
              </a:buClr>
              <a:buFont typeface="Arial" panose="020B0604020202020204" pitchFamily="34" charset="0"/>
              <a:buChar char="•"/>
              <a:defRPr sz="1200">
                <a:solidFill>
                  <a:srgbClr val="004489"/>
                </a:solidFill>
                <a:latin typeface="+mn-lt"/>
              </a:defRPr>
            </a:lvl3pPr>
            <a:lvl4pPr marL="1600200" indent="-228600">
              <a:buClr>
                <a:srgbClr val="D71C2D"/>
              </a:buClr>
              <a:buFont typeface="Arial" panose="020B0604020202020204" pitchFamily="34" charset="0"/>
              <a:buChar char="•"/>
              <a:defRPr sz="1100">
                <a:solidFill>
                  <a:srgbClr val="004489"/>
                </a:solidFill>
                <a:latin typeface="+mn-lt"/>
              </a:defRPr>
            </a:lvl4pPr>
            <a:lvl5pPr marL="2057400" indent="-228600">
              <a:buClr>
                <a:srgbClr val="D71C2D"/>
              </a:buClr>
              <a:buFont typeface="Arial" panose="020B0604020202020204" pitchFamily="34" charset="0"/>
              <a:buChar char="•"/>
              <a:defRPr sz="1100">
                <a:solidFill>
                  <a:srgbClr val="004489"/>
                </a:solidFill>
                <a:latin typeface="+mn-lt"/>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pic>
        <p:nvPicPr>
          <p:cNvPr id="34" name="Image 33">
            <a:extLst>
              <a:ext uri="{FF2B5EF4-FFF2-40B4-BE49-F238E27FC236}">
                <a16:creationId xmlns:a16="http://schemas.microsoft.com/office/drawing/2014/main" id="{723882FC-2BAB-49CB-A765-629F46941E4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054354" y="6237500"/>
            <a:ext cx="758432" cy="222473"/>
          </a:xfrm>
          <a:prstGeom prst="rect">
            <a:avLst/>
          </a:prstGeom>
        </p:spPr>
      </p:pic>
      <p:sp>
        <p:nvSpPr>
          <p:cNvPr id="35" name="Espace réservé du numéro de diapositive 1">
            <a:extLst>
              <a:ext uri="{FF2B5EF4-FFF2-40B4-BE49-F238E27FC236}">
                <a16:creationId xmlns:a16="http://schemas.microsoft.com/office/drawing/2014/main" id="{89228A1C-A05F-4B8A-BE13-BBF9A8024765}"/>
              </a:ext>
            </a:extLst>
          </p:cNvPr>
          <p:cNvSpPr>
            <a:spLocks noGrp="1"/>
          </p:cNvSpPr>
          <p:nvPr>
            <p:ph type="sldNum" sz="quarter" idx="4"/>
          </p:nvPr>
        </p:nvSpPr>
        <p:spPr>
          <a:xfrm>
            <a:off x="10373960" y="6240313"/>
            <a:ext cx="527808" cy="365125"/>
          </a:xfrm>
          <a:prstGeom prst="rect">
            <a:avLst/>
          </a:prstGeom>
        </p:spPr>
        <p:txBody>
          <a:bodyPr vert="horz" lIns="91440" tIns="45720" rIns="91440" bIns="45720" rtlCol="0" anchor="ctr"/>
          <a:lstStyle>
            <a:lvl1pPr algn="r">
              <a:defRPr sz="1050" b="0">
                <a:solidFill>
                  <a:srgbClr val="D71C2D"/>
                </a:solidFill>
              </a:defRPr>
            </a:lvl1pPr>
          </a:lstStyle>
          <a:p>
            <a:fld id="{F3D6203A-9E82-46D3-826D-BB98CB91E49C}" type="slidenum">
              <a:rPr lang="en-US" smtClean="0"/>
              <a:pPr/>
              <a:t>‹N°›</a:t>
            </a:fld>
            <a:endParaRPr lang="en-US"/>
          </a:p>
        </p:txBody>
      </p:sp>
      <p:pic>
        <p:nvPicPr>
          <p:cNvPr id="36" name="Picture 33">
            <a:extLst>
              <a:ext uri="{FF2B5EF4-FFF2-40B4-BE49-F238E27FC236}">
                <a16:creationId xmlns:a16="http://schemas.microsoft.com/office/drawing/2014/main" id="{152A2DAF-59DF-462E-A81F-7DC4BD61A67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503259" y="6254315"/>
            <a:ext cx="311150" cy="31750"/>
          </a:xfrm>
          <a:prstGeom prst="rect">
            <a:avLst/>
          </a:prstGeom>
        </p:spPr>
      </p:pic>
    </p:spTree>
    <p:extLst>
      <p:ext uri="{BB962C8B-B14F-4D97-AF65-F5344CB8AC3E}">
        <p14:creationId xmlns:p14="http://schemas.microsoft.com/office/powerpoint/2010/main" val="2265434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lide option C">
    <p:spTree>
      <p:nvGrpSpPr>
        <p:cNvPr id="1" name=""/>
        <p:cNvGrpSpPr/>
        <p:nvPr/>
      </p:nvGrpSpPr>
      <p:grpSpPr>
        <a:xfrm>
          <a:off x="0" y="0"/>
          <a:ext cx="0" cy="0"/>
          <a:chOff x="0" y="0"/>
          <a:chExt cx="0" cy="0"/>
        </a:xfrm>
      </p:grpSpPr>
      <p:pic>
        <p:nvPicPr>
          <p:cNvPr id="20" name="Picture 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4108"/>
            <a:ext cx="2549227" cy="6858000"/>
          </a:xfrm>
          <a:prstGeom prst="rect">
            <a:avLst/>
          </a:prstGeom>
        </p:spPr>
      </p:pic>
      <p:sp>
        <p:nvSpPr>
          <p:cNvPr id="29" name="Rectangle 28"/>
          <p:cNvSpPr/>
          <p:nvPr userDrawn="1"/>
        </p:nvSpPr>
        <p:spPr>
          <a:xfrm>
            <a:off x="-8" y="4108"/>
            <a:ext cx="2549235" cy="6858000"/>
          </a:xfrm>
          <a:prstGeom prst="rect">
            <a:avLst/>
          </a:prstGeom>
          <a:solidFill>
            <a:srgbClr val="00599B">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a16="http://schemas.microsoft.com/office/drawing/2014/main" id="{1CF36268-7888-45FA-BD6E-9368048D1C90}"/>
              </a:ext>
            </a:extLst>
          </p:cNvPr>
          <p:cNvSpPr>
            <a:spLocks noGrp="1"/>
          </p:cNvSpPr>
          <p:nvPr>
            <p:ph type="title" hasCustomPrompt="1"/>
          </p:nvPr>
        </p:nvSpPr>
        <p:spPr>
          <a:xfrm>
            <a:off x="335817" y="1780827"/>
            <a:ext cx="2144149" cy="1828281"/>
          </a:xfrm>
          <a:prstGeom prst="rect">
            <a:avLst/>
          </a:prstGeom>
        </p:spPr>
        <p:txBody>
          <a:bodyPr anchor="b" anchorCtr="0"/>
          <a:lstStyle>
            <a:lvl1pPr marL="0" algn="l" defTabSz="914400" rtl="0" eaLnBrk="1" latinLnBrk="0" hangingPunct="1">
              <a:lnSpc>
                <a:spcPct val="90000"/>
              </a:lnSpc>
              <a:spcBef>
                <a:spcPct val="0"/>
              </a:spcBef>
              <a:defRPr lang="en-US" sz="3600" kern="1200" spc="110">
                <a:solidFill>
                  <a:schemeClr val="bg1"/>
                </a:solidFill>
                <a:latin typeface="Vinci Sans Extra Light" charset="0"/>
                <a:ea typeface="Vinci Sans Extra Light" charset="0"/>
                <a:cs typeface="Vinci Sans Extra Light" charset="0"/>
              </a:defRPr>
            </a:lvl1pPr>
          </a:lstStyle>
          <a:p>
            <a:pPr marL="0" lvl="0" algn="l" defTabSz="914400" rtl="0" eaLnBrk="1" latinLnBrk="0" hangingPunct="1">
              <a:lnSpc>
                <a:spcPct val="90000"/>
              </a:lnSpc>
              <a:spcBef>
                <a:spcPct val="0"/>
              </a:spcBef>
              <a:defRPr/>
            </a:pPr>
            <a:r>
              <a:rPr lang="fr-FR" dirty="0" err="1"/>
              <a:t>Title</a:t>
            </a:r>
            <a:endParaRPr lang="en-US" dirty="0"/>
          </a:p>
        </p:txBody>
      </p:sp>
      <p:pic>
        <p:nvPicPr>
          <p:cNvPr id="18" name="Picture 21">
            <a:extLst>
              <a:ext uri="{FF2B5EF4-FFF2-40B4-BE49-F238E27FC236}">
                <a16:creationId xmlns:a16="http://schemas.microsoft.com/office/drawing/2014/main" id="{0ACE7467-893C-4AF5-AC90-E88C3860E5B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95327"/>
          <a:stretch/>
        </p:blipFill>
        <p:spPr>
          <a:xfrm rot="10800000">
            <a:off x="3" y="6792726"/>
            <a:ext cx="12192000" cy="65274"/>
          </a:xfrm>
          <a:prstGeom prst="rect">
            <a:avLst/>
          </a:prstGeom>
        </p:spPr>
      </p:pic>
      <p:sp>
        <p:nvSpPr>
          <p:cNvPr id="19" name="Rectangle 18">
            <a:hlinkClick r:id="" action="ppaction://noaction"/>
            <a:extLst>
              <a:ext uri="{FF2B5EF4-FFF2-40B4-BE49-F238E27FC236}">
                <a16:creationId xmlns:a16="http://schemas.microsoft.com/office/drawing/2014/main" id="{1FDD5494-9952-4125-B8B0-98FDEDD61847}"/>
              </a:ext>
            </a:extLst>
          </p:cNvPr>
          <p:cNvSpPr/>
          <p:nvPr userDrawn="1"/>
        </p:nvSpPr>
        <p:spPr>
          <a:xfrm>
            <a:off x="3" y="6669362"/>
            <a:ext cx="12192000" cy="188638"/>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4" name="Espace réservé du texte 4">
            <a:extLst>
              <a:ext uri="{FF2B5EF4-FFF2-40B4-BE49-F238E27FC236}">
                <a16:creationId xmlns:a16="http://schemas.microsoft.com/office/drawing/2014/main" id="{931A40B3-B461-4B92-9E65-FDC83575AE62}"/>
              </a:ext>
            </a:extLst>
          </p:cNvPr>
          <p:cNvSpPr>
            <a:spLocks noGrp="1"/>
          </p:cNvSpPr>
          <p:nvPr>
            <p:ph type="body" sz="quarter" idx="13" hasCustomPrompt="1"/>
          </p:nvPr>
        </p:nvSpPr>
        <p:spPr>
          <a:xfrm>
            <a:off x="335818" y="3624347"/>
            <a:ext cx="1950186" cy="1266248"/>
          </a:xfrm>
          <a:prstGeom prst="rect">
            <a:avLst/>
          </a:prstGeom>
        </p:spPr>
        <p:txBody>
          <a:bodyPr/>
          <a:lstStyle>
            <a:lvl1pPr marL="0" indent="0" algn="l" defTabSz="914400" rtl="0" eaLnBrk="1" latinLnBrk="0" hangingPunct="1">
              <a:lnSpc>
                <a:spcPct val="90000"/>
              </a:lnSpc>
              <a:spcBef>
                <a:spcPct val="0"/>
              </a:spcBef>
              <a:spcAft>
                <a:spcPts val="600"/>
              </a:spcAft>
              <a:buFontTx/>
              <a:buNone/>
              <a:defRPr lang="fr-FR" sz="1400" b="1" kern="1200" spc="110" dirty="0" smtClean="0">
                <a:solidFill>
                  <a:schemeClr val="bg1"/>
                </a:solidFill>
                <a:latin typeface="Vinci Sans" charset="0"/>
                <a:ea typeface="Vinci Sans Extra Light" charset="0"/>
                <a:cs typeface="Vinci Sans Extra Light" charset="0"/>
              </a:defRPr>
            </a:lvl1pPr>
            <a:lvl2pPr marL="0" indent="0" algn="l" defTabSz="914400" rtl="0" eaLnBrk="1" latinLnBrk="0" hangingPunct="1">
              <a:lnSpc>
                <a:spcPct val="90000"/>
              </a:lnSpc>
              <a:spcBef>
                <a:spcPct val="0"/>
              </a:spcBef>
              <a:spcAft>
                <a:spcPts val="600"/>
              </a:spcAft>
              <a:buFontTx/>
              <a:buNone/>
              <a:defRPr lang="fr-FR" sz="1400" b="1" kern="1200" spc="110" dirty="0" err="1" smtClean="0">
                <a:solidFill>
                  <a:schemeClr val="bg1"/>
                </a:solidFill>
                <a:latin typeface="Vinci Sans" charset="0"/>
                <a:ea typeface="Vinci Sans Extra Light" charset="0"/>
                <a:cs typeface="Vinci Sans Extra Light" charset="0"/>
              </a:defRPr>
            </a:lvl2pPr>
          </a:lstStyle>
          <a:p>
            <a:pPr lvl="0"/>
            <a:r>
              <a:rPr lang="fr-FR" dirty="0" err="1"/>
              <a:t>Subtitle</a:t>
            </a:r>
            <a:endParaRPr lang="fr-FR" dirty="0"/>
          </a:p>
        </p:txBody>
      </p:sp>
      <p:sp>
        <p:nvSpPr>
          <p:cNvPr id="22" name="Espace réservé du texte 4">
            <a:extLst>
              <a:ext uri="{FF2B5EF4-FFF2-40B4-BE49-F238E27FC236}">
                <a16:creationId xmlns:a16="http://schemas.microsoft.com/office/drawing/2014/main" id="{5E011A4F-8F3F-4B7A-BDA6-56B1B33ECA1D}"/>
              </a:ext>
            </a:extLst>
          </p:cNvPr>
          <p:cNvSpPr>
            <a:spLocks noGrp="1"/>
          </p:cNvSpPr>
          <p:nvPr>
            <p:ph type="body" sz="quarter" idx="22" hasCustomPrompt="1"/>
          </p:nvPr>
        </p:nvSpPr>
        <p:spPr>
          <a:xfrm>
            <a:off x="335817" y="423570"/>
            <a:ext cx="2144149" cy="361934"/>
          </a:xfrm>
          <a:prstGeom prst="rect">
            <a:avLst/>
          </a:prstGeom>
        </p:spPr>
        <p:txBody>
          <a:bodyPr/>
          <a:lstStyle>
            <a:lvl1pPr marL="0" indent="0" algn="l" defTabSz="914400" rtl="0" eaLnBrk="1" latinLnBrk="0" hangingPunct="1">
              <a:spcAft>
                <a:spcPts val="600"/>
              </a:spcAft>
              <a:buFontTx/>
              <a:buNone/>
              <a:defRPr lang="fr-FR" sz="1400" b="1" kern="1200" dirty="0" smtClean="0">
                <a:solidFill>
                  <a:schemeClr val="bg1"/>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err="1"/>
              <a:t>Author</a:t>
            </a:r>
            <a:endParaRPr lang="fr-FR" dirty="0"/>
          </a:p>
        </p:txBody>
      </p:sp>
      <p:sp>
        <p:nvSpPr>
          <p:cNvPr id="23" name="Espace réservé du texte 4">
            <a:extLst>
              <a:ext uri="{FF2B5EF4-FFF2-40B4-BE49-F238E27FC236}">
                <a16:creationId xmlns:a16="http://schemas.microsoft.com/office/drawing/2014/main" id="{4ACF7CCB-136A-44A4-8445-8F3441407BF4}"/>
              </a:ext>
            </a:extLst>
          </p:cNvPr>
          <p:cNvSpPr>
            <a:spLocks noGrp="1"/>
          </p:cNvSpPr>
          <p:nvPr>
            <p:ph type="body" sz="quarter" idx="23" hasCustomPrompt="1"/>
          </p:nvPr>
        </p:nvSpPr>
        <p:spPr>
          <a:xfrm>
            <a:off x="335817" y="616076"/>
            <a:ext cx="2144149" cy="361934"/>
          </a:xfrm>
          <a:prstGeom prst="rect">
            <a:avLst/>
          </a:prstGeom>
        </p:spPr>
        <p:txBody>
          <a:bodyPr/>
          <a:lstStyle>
            <a:lvl1pPr marL="0" indent="0" algn="l" defTabSz="914400" rtl="0" eaLnBrk="1" latinLnBrk="0" hangingPunct="1">
              <a:spcAft>
                <a:spcPts val="600"/>
              </a:spcAft>
              <a:buFontTx/>
              <a:buNone/>
              <a:defRPr lang="fr-FR" sz="1400" b="0" kern="1200" dirty="0" smtClean="0">
                <a:solidFill>
                  <a:schemeClr val="bg1"/>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date</a:t>
            </a:r>
          </a:p>
        </p:txBody>
      </p:sp>
      <p:sp>
        <p:nvSpPr>
          <p:cNvPr id="25" name="Espace réservé du texte 4">
            <a:extLst>
              <a:ext uri="{FF2B5EF4-FFF2-40B4-BE49-F238E27FC236}">
                <a16:creationId xmlns:a16="http://schemas.microsoft.com/office/drawing/2014/main" id="{A5B9DF71-7A98-40B5-BC80-B19B851A34AB}"/>
              </a:ext>
            </a:extLst>
          </p:cNvPr>
          <p:cNvSpPr>
            <a:spLocks noGrp="1"/>
          </p:cNvSpPr>
          <p:nvPr>
            <p:ph type="body" sz="quarter" idx="24" hasCustomPrompt="1"/>
          </p:nvPr>
        </p:nvSpPr>
        <p:spPr>
          <a:xfrm>
            <a:off x="335817" y="6157790"/>
            <a:ext cx="2144149" cy="361934"/>
          </a:xfrm>
          <a:prstGeom prst="rect">
            <a:avLst/>
          </a:prstGeom>
        </p:spPr>
        <p:txBody>
          <a:bodyPr/>
          <a:lstStyle>
            <a:lvl1pPr marL="0" indent="0" algn="l" defTabSz="914400" rtl="0" eaLnBrk="1" latinLnBrk="0" hangingPunct="1">
              <a:spcAft>
                <a:spcPts val="600"/>
              </a:spcAft>
              <a:buFontTx/>
              <a:buNone/>
              <a:defRPr lang="fr-FR" sz="1400" b="1" kern="1200" dirty="0" smtClean="0">
                <a:solidFill>
                  <a:schemeClr val="bg1"/>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err="1"/>
              <a:t>Presentation</a:t>
            </a:r>
            <a:r>
              <a:rPr lang="fr-FR" dirty="0"/>
              <a:t> </a:t>
            </a:r>
            <a:r>
              <a:rPr lang="fr-FR" dirty="0" err="1"/>
              <a:t>title</a:t>
            </a:r>
            <a:endParaRPr lang="fr-FR" dirty="0"/>
          </a:p>
        </p:txBody>
      </p:sp>
      <p:pic>
        <p:nvPicPr>
          <p:cNvPr id="31" name="Picture 5">
            <a:extLst>
              <a:ext uri="{FF2B5EF4-FFF2-40B4-BE49-F238E27FC236}">
                <a16:creationId xmlns:a16="http://schemas.microsoft.com/office/drawing/2014/main" id="{D0921AF2-49B4-42CE-81D9-D330F555971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400000">
            <a:off x="126848" y="630661"/>
            <a:ext cx="311150" cy="31750"/>
          </a:xfrm>
          <a:prstGeom prst="rect">
            <a:avLst/>
          </a:prstGeom>
        </p:spPr>
      </p:pic>
      <p:sp>
        <p:nvSpPr>
          <p:cNvPr id="21" name="Text Placeholder 30">
            <a:extLst>
              <a:ext uri="{FF2B5EF4-FFF2-40B4-BE49-F238E27FC236}">
                <a16:creationId xmlns:a16="http://schemas.microsoft.com/office/drawing/2014/main" id="{8EE91706-EB07-4A8F-AC13-F036601FD384}"/>
              </a:ext>
            </a:extLst>
          </p:cNvPr>
          <p:cNvSpPr>
            <a:spLocks noGrp="1"/>
          </p:cNvSpPr>
          <p:nvPr>
            <p:ph type="body" sz="quarter" idx="15" hasCustomPrompt="1"/>
          </p:nvPr>
        </p:nvSpPr>
        <p:spPr>
          <a:xfrm>
            <a:off x="3159641" y="1168590"/>
            <a:ext cx="3619499" cy="343444"/>
          </a:xfrm>
          <a:prstGeom prst="rect">
            <a:avLst/>
          </a:prstGeom>
        </p:spPr>
        <p:txBody>
          <a:bodyPr>
            <a:normAutofit/>
          </a:bodyPr>
          <a:lstStyle>
            <a:lvl1pPr marL="0" indent="0" algn="l">
              <a:lnSpc>
                <a:spcPct val="80000"/>
              </a:lnSpc>
              <a:buNone/>
              <a:defRPr sz="1200" b="1" i="0">
                <a:solidFill>
                  <a:srgbClr val="004489"/>
                </a:solidFill>
                <a:latin typeface="Vinci Sans" charset="0"/>
                <a:ea typeface="Vinci Sans" charset="0"/>
                <a:cs typeface="Vinci Sans" charset="0"/>
              </a:defRPr>
            </a:lvl1pPr>
          </a:lstStyle>
          <a:p>
            <a:pPr algn="l">
              <a:lnSpc>
                <a:spcPct val="80000"/>
              </a:lnSpc>
            </a:pPr>
            <a:r>
              <a:rPr lang="en-US" sz="1200" b="1" i="0" spc="0" baseline="0" dirty="0">
                <a:solidFill>
                  <a:srgbClr val="004489"/>
                </a:solidFill>
                <a:latin typeface="Vinci Sans" charset="0"/>
                <a:ea typeface="Vinci Sans" charset="0"/>
                <a:cs typeface="Vinci Sans" charset="0"/>
              </a:rPr>
              <a:t>WHAT WE DO..</a:t>
            </a:r>
          </a:p>
        </p:txBody>
      </p:sp>
      <p:sp>
        <p:nvSpPr>
          <p:cNvPr id="26" name="Text Placeholder 30">
            <a:extLst>
              <a:ext uri="{FF2B5EF4-FFF2-40B4-BE49-F238E27FC236}">
                <a16:creationId xmlns:a16="http://schemas.microsoft.com/office/drawing/2014/main" id="{920EBFC0-731E-4E55-AFBF-EBDF93B31894}"/>
              </a:ext>
            </a:extLst>
          </p:cNvPr>
          <p:cNvSpPr>
            <a:spLocks noGrp="1"/>
          </p:cNvSpPr>
          <p:nvPr>
            <p:ph type="body" sz="quarter" idx="17" hasCustomPrompt="1"/>
          </p:nvPr>
        </p:nvSpPr>
        <p:spPr>
          <a:xfrm>
            <a:off x="7389551" y="1168590"/>
            <a:ext cx="3619499" cy="343444"/>
          </a:xfrm>
          <a:prstGeom prst="rect">
            <a:avLst/>
          </a:prstGeom>
        </p:spPr>
        <p:txBody>
          <a:bodyPr>
            <a:normAutofit/>
          </a:bodyPr>
          <a:lstStyle>
            <a:lvl1pPr marL="0" indent="0" algn="l">
              <a:lnSpc>
                <a:spcPct val="80000"/>
              </a:lnSpc>
              <a:buNone/>
              <a:defRPr sz="1200" b="1" i="0">
                <a:solidFill>
                  <a:srgbClr val="004489"/>
                </a:solidFill>
                <a:latin typeface="Vinci Sans" charset="0"/>
                <a:ea typeface="Vinci Sans" charset="0"/>
                <a:cs typeface="Vinci Sans" charset="0"/>
              </a:defRPr>
            </a:lvl1pPr>
          </a:lstStyle>
          <a:p>
            <a:pPr algn="l">
              <a:lnSpc>
                <a:spcPct val="80000"/>
              </a:lnSpc>
            </a:pPr>
            <a:r>
              <a:rPr lang="en-US" sz="1200" b="1" i="0" spc="0" baseline="0" dirty="0">
                <a:solidFill>
                  <a:srgbClr val="004489"/>
                </a:solidFill>
                <a:latin typeface="Vinci Sans" charset="0"/>
                <a:ea typeface="Vinci Sans" charset="0"/>
                <a:cs typeface="Vinci Sans" charset="0"/>
              </a:rPr>
              <a:t>WHAT WE DO..</a:t>
            </a:r>
          </a:p>
        </p:txBody>
      </p:sp>
      <p:sp>
        <p:nvSpPr>
          <p:cNvPr id="27" name="Espace réservé du texte 6">
            <a:extLst>
              <a:ext uri="{FF2B5EF4-FFF2-40B4-BE49-F238E27FC236}">
                <a16:creationId xmlns:a16="http://schemas.microsoft.com/office/drawing/2014/main" id="{E507AE65-B9A2-41CC-B169-70170D2ED0F5}"/>
              </a:ext>
            </a:extLst>
          </p:cNvPr>
          <p:cNvSpPr>
            <a:spLocks noGrp="1"/>
          </p:cNvSpPr>
          <p:nvPr>
            <p:ph type="body" sz="quarter" idx="21"/>
          </p:nvPr>
        </p:nvSpPr>
        <p:spPr>
          <a:xfrm>
            <a:off x="3159642" y="1689636"/>
            <a:ext cx="3619500" cy="3650075"/>
          </a:xfrm>
          <a:prstGeom prst="rect">
            <a:avLst/>
          </a:prstGeom>
        </p:spPr>
        <p:txBody>
          <a:bodyPr/>
          <a:lstStyle>
            <a:lvl1pPr marL="228600" indent="-228600">
              <a:buClr>
                <a:srgbClr val="D71C2D"/>
              </a:buClr>
              <a:buFont typeface="Arial" panose="020B0604020202020204" pitchFamily="34" charset="0"/>
              <a:buChar char="•"/>
              <a:defRPr sz="1600">
                <a:solidFill>
                  <a:srgbClr val="004489"/>
                </a:solidFill>
                <a:latin typeface="+mn-lt"/>
              </a:defRPr>
            </a:lvl1pPr>
            <a:lvl2pPr marL="685800" indent="-228600">
              <a:buClr>
                <a:srgbClr val="D71C2D"/>
              </a:buClr>
              <a:buFont typeface="Arial" panose="020B0604020202020204" pitchFamily="34" charset="0"/>
              <a:buChar char="•"/>
              <a:defRPr sz="1400">
                <a:solidFill>
                  <a:srgbClr val="004489"/>
                </a:solidFill>
                <a:latin typeface="+mn-lt"/>
              </a:defRPr>
            </a:lvl2pPr>
            <a:lvl3pPr marL="1143000" indent="-228600">
              <a:buClr>
                <a:srgbClr val="D71C2D"/>
              </a:buClr>
              <a:buFont typeface="Arial" panose="020B0604020202020204" pitchFamily="34" charset="0"/>
              <a:buChar char="•"/>
              <a:defRPr sz="1200">
                <a:solidFill>
                  <a:srgbClr val="004489"/>
                </a:solidFill>
                <a:latin typeface="+mn-lt"/>
              </a:defRPr>
            </a:lvl3pPr>
            <a:lvl4pPr marL="1600200" indent="-228600">
              <a:buClr>
                <a:srgbClr val="D71C2D"/>
              </a:buClr>
              <a:buFont typeface="Arial" panose="020B0604020202020204" pitchFamily="34" charset="0"/>
              <a:buChar char="•"/>
              <a:defRPr sz="1100">
                <a:solidFill>
                  <a:srgbClr val="004489"/>
                </a:solidFill>
                <a:latin typeface="+mn-lt"/>
              </a:defRPr>
            </a:lvl4pPr>
            <a:lvl5pPr marL="2057400" indent="-228600">
              <a:buClr>
                <a:srgbClr val="D71C2D"/>
              </a:buClr>
              <a:buFont typeface="Arial" panose="020B0604020202020204" pitchFamily="34" charset="0"/>
              <a:buChar char="•"/>
              <a:defRPr sz="1100">
                <a:solidFill>
                  <a:srgbClr val="004489"/>
                </a:solidFill>
                <a:latin typeface="+mn-lt"/>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28" name="Espace réservé du texte 6">
            <a:extLst>
              <a:ext uri="{FF2B5EF4-FFF2-40B4-BE49-F238E27FC236}">
                <a16:creationId xmlns:a16="http://schemas.microsoft.com/office/drawing/2014/main" id="{9F3D3AB9-D71E-410C-A694-93EF4A99C770}"/>
              </a:ext>
            </a:extLst>
          </p:cNvPr>
          <p:cNvSpPr>
            <a:spLocks noGrp="1"/>
          </p:cNvSpPr>
          <p:nvPr>
            <p:ph type="body" sz="quarter" idx="25"/>
          </p:nvPr>
        </p:nvSpPr>
        <p:spPr>
          <a:xfrm>
            <a:off x="7389552" y="1689517"/>
            <a:ext cx="3619500" cy="3650075"/>
          </a:xfrm>
          <a:prstGeom prst="rect">
            <a:avLst/>
          </a:prstGeom>
        </p:spPr>
        <p:txBody>
          <a:bodyPr/>
          <a:lstStyle>
            <a:lvl1pPr marL="228600" indent="-228600">
              <a:buClr>
                <a:srgbClr val="D71C2D"/>
              </a:buClr>
              <a:buFont typeface="Arial" panose="020B0604020202020204" pitchFamily="34" charset="0"/>
              <a:buChar char="•"/>
              <a:defRPr sz="1600">
                <a:solidFill>
                  <a:srgbClr val="004489"/>
                </a:solidFill>
                <a:latin typeface="+mn-lt"/>
              </a:defRPr>
            </a:lvl1pPr>
            <a:lvl2pPr marL="685800" indent="-228600">
              <a:buClr>
                <a:srgbClr val="D71C2D"/>
              </a:buClr>
              <a:buFont typeface="Arial" panose="020B0604020202020204" pitchFamily="34" charset="0"/>
              <a:buChar char="•"/>
              <a:defRPr sz="1400">
                <a:solidFill>
                  <a:srgbClr val="004489"/>
                </a:solidFill>
                <a:latin typeface="+mn-lt"/>
              </a:defRPr>
            </a:lvl2pPr>
            <a:lvl3pPr marL="1143000" indent="-228600">
              <a:buClr>
                <a:srgbClr val="D71C2D"/>
              </a:buClr>
              <a:buFont typeface="Arial" panose="020B0604020202020204" pitchFamily="34" charset="0"/>
              <a:buChar char="•"/>
              <a:defRPr sz="1200">
                <a:solidFill>
                  <a:srgbClr val="004489"/>
                </a:solidFill>
                <a:latin typeface="+mn-lt"/>
              </a:defRPr>
            </a:lvl3pPr>
            <a:lvl4pPr marL="1600200" indent="-228600">
              <a:buClr>
                <a:srgbClr val="D71C2D"/>
              </a:buClr>
              <a:buFont typeface="Arial" panose="020B0604020202020204" pitchFamily="34" charset="0"/>
              <a:buChar char="•"/>
              <a:defRPr sz="1100">
                <a:solidFill>
                  <a:srgbClr val="004489"/>
                </a:solidFill>
                <a:latin typeface="+mn-lt"/>
              </a:defRPr>
            </a:lvl4pPr>
            <a:lvl5pPr marL="2057400" indent="-228600">
              <a:buClr>
                <a:srgbClr val="D71C2D"/>
              </a:buClr>
              <a:buFont typeface="Arial" panose="020B0604020202020204" pitchFamily="34" charset="0"/>
              <a:buChar char="•"/>
              <a:defRPr sz="1100">
                <a:solidFill>
                  <a:srgbClr val="004489"/>
                </a:solidFill>
                <a:latin typeface="+mn-lt"/>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pic>
        <p:nvPicPr>
          <p:cNvPr id="32" name="Image 31">
            <a:extLst>
              <a:ext uri="{FF2B5EF4-FFF2-40B4-BE49-F238E27FC236}">
                <a16:creationId xmlns:a16="http://schemas.microsoft.com/office/drawing/2014/main" id="{38CD0219-3E36-4777-9E25-C6593D45E06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054354" y="6237500"/>
            <a:ext cx="758432" cy="222473"/>
          </a:xfrm>
          <a:prstGeom prst="rect">
            <a:avLst/>
          </a:prstGeom>
        </p:spPr>
      </p:pic>
      <p:sp>
        <p:nvSpPr>
          <p:cNvPr id="33" name="Espace réservé du numéro de diapositive 1">
            <a:extLst>
              <a:ext uri="{FF2B5EF4-FFF2-40B4-BE49-F238E27FC236}">
                <a16:creationId xmlns:a16="http://schemas.microsoft.com/office/drawing/2014/main" id="{D30DF174-EF18-4002-AD45-18372FFF8944}"/>
              </a:ext>
            </a:extLst>
          </p:cNvPr>
          <p:cNvSpPr>
            <a:spLocks noGrp="1"/>
          </p:cNvSpPr>
          <p:nvPr>
            <p:ph type="sldNum" sz="quarter" idx="4"/>
          </p:nvPr>
        </p:nvSpPr>
        <p:spPr>
          <a:xfrm>
            <a:off x="10373960" y="6240313"/>
            <a:ext cx="527808" cy="365125"/>
          </a:xfrm>
          <a:prstGeom prst="rect">
            <a:avLst/>
          </a:prstGeom>
        </p:spPr>
        <p:txBody>
          <a:bodyPr vert="horz" lIns="91440" tIns="45720" rIns="91440" bIns="45720" rtlCol="0" anchor="ctr"/>
          <a:lstStyle>
            <a:lvl1pPr algn="r">
              <a:defRPr sz="1050" b="0">
                <a:solidFill>
                  <a:srgbClr val="D71C2D"/>
                </a:solidFill>
              </a:defRPr>
            </a:lvl1pPr>
          </a:lstStyle>
          <a:p>
            <a:fld id="{F3D6203A-9E82-46D3-826D-BB98CB91E49C}" type="slidenum">
              <a:rPr lang="en-US" smtClean="0"/>
              <a:pPr/>
              <a:t>‹N°›</a:t>
            </a:fld>
            <a:endParaRPr lang="en-US"/>
          </a:p>
        </p:txBody>
      </p:sp>
      <p:pic>
        <p:nvPicPr>
          <p:cNvPr id="34" name="Picture 33">
            <a:extLst>
              <a:ext uri="{FF2B5EF4-FFF2-40B4-BE49-F238E27FC236}">
                <a16:creationId xmlns:a16="http://schemas.microsoft.com/office/drawing/2014/main" id="{AC9DB325-3879-47E6-8588-296A7AC9CB5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503259" y="6254315"/>
            <a:ext cx="311150" cy="31750"/>
          </a:xfrm>
          <a:prstGeom prst="rect">
            <a:avLst/>
          </a:prstGeom>
        </p:spPr>
      </p:pic>
    </p:spTree>
    <p:extLst>
      <p:ext uri="{BB962C8B-B14F-4D97-AF65-F5344CB8AC3E}">
        <p14:creationId xmlns:p14="http://schemas.microsoft.com/office/powerpoint/2010/main" val="13438797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lide option C1">
    <p:spTree>
      <p:nvGrpSpPr>
        <p:cNvPr id="1" name=""/>
        <p:cNvGrpSpPr/>
        <p:nvPr/>
      </p:nvGrpSpPr>
      <p:grpSpPr>
        <a:xfrm>
          <a:off x="0" y="0"/>
          <a:ext cx="0" cy="0"/>
          <a:chOff x="0" y="0"/>
          <a:chExt cx="0" cy="0"/>
        </a:xfrm>
      </p:grpSpPr>
      <p:pic>
        <p:nvPicPr>
          <p:cNvPr id="20" name="Picture 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4108"/>
            <a:ext cx="2549227" cy="6858000"/>
          </a:xfrm>
          <a:prstGeom prst="rect">
            <a:avLst/>
          </a:prstGeom>
        </p:spPr>
      </p:pic>
      <p:sp>
        <p:nvSpPr>
          <p:cNvPr id="29" name="Rectangle 28"/>
          <p:cNvSpPr/>
          <p:nvPr userDrawn="1"/>
        </p:nvSpPr>
        <p:spPr>
          <a:xfrm>
            <a:off x="0" y="4108"/>
            <a:ext cx="2549235" cy="6858000"/>
          </a:xfrm>
          <a:prstGeom prst="rect">
            <a:avLst/>
          </a:prstGeom>
          <a:solidFill>
            <a:srgbClr val="00599B">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a16="http://schemas.microsoft.com/office/drawing/2014/main" id="{1CF36268-7888-45FA-BD6E-9368048D1C90}"/>
              </a:ext>
            </a:extLst>
          </p:cNvPr>
          <p:cNvSpPr>
            <a:spLocks noGrp="1"/>
          </p:cNvSpPr>
          <p:nvPr>
            <p:ph type="title" hasCustomPrompt="1"/>
          </p:nvPr>
        </p:nvSpPr>
        <p:spPr>
          <a:xfrm>
            <a:off x="335817" y="1780827"/>
            <a:ext cx="2144149" cy="1828281"/>
          </a:xfrm>
          <a:prstGeom prst="rect">
            <a:avLst/>
          </a:prstGeom>
        </p:spPr>
        <p:txBody>
          <a:bodyPr anchor="b" anchorCtr="0"/>
          <a:lstStyle>
            <a:lvl1pPr marL="0" algn="l" defTabSz="914400" rtl="0" eaLnBrk="1" latinLnBrk="0" hangingPunct="1">
              <a:lnSpc>
                <a:spcPct val="90000"/>
              </a:lnSpc>
              <a:spcBef>
                <a:spcPct val="0"/>
              </a:spcBef>
              <a:defRPr lang="en-US" sz="3600" kern="1200" spc="110">
                <a:solidFill>
                  <a:schemeClr val="bg1"/>
                </a:solidFill>
                <a:latin typeface="Vinci Sans Extra Light" charset="0"/>
                <a:ea typeface="Vinci Sans Extra Light" charset="0"/>
                <a:cs typeface="Vinci Sans Extra Light" charset="0"/>
              </a:defRPr>
            </a:lvl1pPr>
          </a:lstStyle>
          <a:p>
            <a:pPr marL="0" lvl="0" algn="l" defTabSz="914400" rtl="0" eaLnBrk="1" latinLnBrk="0" hangingPunct="1">
              <a:lnSpc>
                <a:spcPct val="90000"/>
              </a:lnSpc>
              <a:spcBef>
                <a:spcPct val="0"/>
              </a:spcBef>
              <a:defRPr/>
            </a:pPr>
            <a:r>
              <a:rPr lang="fr-FR" dirty="0" err="1"/>
              <a:t>Title</a:t>
            </a:r>
            <a:endParaRPr lang="en-US" dirty="0"/>
          </a:p>
        </p:txBody>
      </p:sp>
      <p:pic>
        <p:nvPicPr>
          <p:cNvPr id="18" name="Picture 21">
            <a:extLst>
              <a:ext uri="{FF2B5EF4-FFF2-40B4-BE49-F238E27FC236}">
                <a16:creationId xmlns:a16="http://schemas.microsoft.com/office/drawing/2014/main" id="{0ACE7467-893C-4AF5-AC90-E88C3860E5B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95327"/>
          <a:stretch/>
        </p:blipFill>
        <p:spPr>
          <a:xfrm rot="10800000">
            <a:off x="3" y="6792726"/>
            <a:ext cx="12192000" cy="65274"/>
          </a:xfrm>
          <a:prstGeom prst="rect">
            <a:avLst/>
          </a:prstGeom>
        </p:spPr>
      </p:pic>
      <p:sp>
        <p:nvSpPr>
          <p:cNvPr id="19" name="Rectangle 18">
            <a:hlinkClick r:id="" action="ppaction://noaction"/>
            <a:extLst>
              <a:ext uri="{FF2B5EF4-FFF2-40B4-BE49-F238E27FC236}">
                <a16:creationId xmlns:a16="http://schemas.microsoft.com/office/drawing/2014/main" id="{1FDD5494-9952-4125-B8B0-98FDEDD61847}"/>
              </a:ext>
            </a:extLst>
          </p:cNvPr>
          <p:cNvSpPr/>
          <p:nvPr userDrawn="1"/>
        </p:nvSpPr>
        <p:spPr>
          <a:xfrm>
            <a:off x="3" y="6669362"/>
            <a:ext cx="12192000" cy="188638"/>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4" name="Espace réservé du texte 4">
            <a:extLst>
              <a:ext uri="{FF2B5EF4-FFF2-40B4-BE49-F238E27FC236}">
                <a16:creationId xmlns:a16="http://schemas.microsoft.com/office/drawing/2014/main" id="{931A40B3-B461-4B92-9E65-FDC83575AE62}"/>
              </a:ext>
            </a:extLst>
          </p:cNvPr>
          <p:cNvSpPr>
            <a:spLocks noGrp="1"/>
          </p:cNvSpPr>
          <p:nvPr>
            <p:ph type="body" sz="quarter" idx="13" hasCustomPrompt="1"/>
          </p:nvPr>
        </p:nvSpPr>
        <p:spPr>
          <a:xfrm>
            <a:off x="335818" y="3624347"/>
            <a:ext cx="1950186" cy="1266248"/>
          </a:xfrm>
          <a:prstGeom prst="rect">
            <a:avLst/>
          </a:prstGeom>
        </p:spPr>
        <p:txBody>
          <a:bodyPr/>
          <a:lstStyle>
            <a:lvl1pPr marL="0" indent="0" algn="l" defTabSz="914400" rtl="0" eaLnBrk="1" latinLnBrk="0" hangingPunct="1">
              <a:lnSpc>
                <a:spcPct val="90000"/>
              </a:lnSpc>
              <a:spcBef>
                <a:spcPct val="0"/>
              </a:spcBef>
              <a:spcAft>
                <a:spcPts val="600"/>
              </a:spcAft>
              <a:buFontTx/>
              <a:buNone/>
              <a:defRPr lang="fr-FR" sz="1400" b="1" kern="1200" spc="110" dirty="0" smtClean="0">
                <a:solidFill>
                  <a:schemeClr val="bg1"/>
                </a:solidFill>
                <a:latin typeface="Vinci Sans" charset="0"/>
                <a:ea typeface="Vinci Sans Extra Light" charset="0"/>
                <a:cs typeface="Vinci Sans Extra Light" charset="0"/>
              </a:defRPr>
            </a:lvl1pPr>
            <a:lvl2pPr marL="0" indent="0" algn="l" defTabSz="914400" rtl="0" eaLnBrk="1" latinLnBrk="0" hangingPunct="1">
              <a:lnSpc>
                <a:spcPct val="90000"/>
              </a:lnSpc>
              <a:spcBef>
                <a:spcPct val="0"/>
              </a:spcBef>
              <a:spcAft>
                <a:spcPts val="600"/>
              </a:spcAft>
              <a:buFontTx/>
              <a:buNone/>
              <a:defRPr lang="fr-FR" sz="1400" b="1" kern="1200" spc="110" dirty="0" err="1" smtClean="0">
                <a:solidFill>
                  <a:schemeClr val="bg1"/>
                </a:solidFill>
                <a:latin typeface="Vinci Sans" charset="0"/>
                <a:ea typeface="Vinci Sans Extra Light" charset="0"/>
                <a:cs typeface="Vinci Sans Extra Light" charset="0"/>
              </a:defRPr>
            </a:lvl2pPr>
          </a:lstStyle>
          <a:p>
            <a:pPr lvl="0"/>
            <a:r>
              <a:rPr lang="fr-FR" dirty="0" err="1"/>
              <a:t>Subtitle</a:t>
            </a:r>
            <a:endParaRPr lang="fr-FR" dirty="0"/>
          </a:p>
        </p:txBody>
      </p:sp>
      <p:sp>
        <p:nvSpPr>
          <p:cNvPr id="22" name="Espace réservé du texte 4">
            <a:extLst>
              <a:ext uri="{FF2B5EF4-FFF2-40B4-BE49-F238E27FC236}">
                <a16:creationId xmlns:a16="http://schemas.microsoft.com/office/drawing/2014/main" id="{5E011A4F-8F3F-4B7A-BDA6-56B1B33ECA1D}"/>
              </a:ext>
            </a:extLst>
          </p:cNvPr>
          <p:cNvSpPr>
            <a:spLocks noGrp="1"/>
          </p:cNvSpPr>
          <p:nvPr>
            <p:ph type="body" sz="quarter" idx="22" hasCustomPrompt="1"/>
          </p:nvPr>
        </p:nvSpPr>
        <p:spPr>
          <a:xfrm>
            <a:off x="335817" y="423570"/>
            <a:ext cx="2144149" cy="361934"/>
          </a:xfrm>
          <a:prstGeom prst="rect">
            <a:avLst/>
          </a:prstGeom>
        </p:spPr>
        <p:txBody>
          <a:bodyPr/>
          <a:lstStyle>
            <a:lvl1pPr marL="0" indent="0" algn="l" defTabSz="914400" rtl="0" eaLnBrk="1" latinLnBrk="0" hangingPunct="1">
              <a:spcAft>
                <a:spcPts val="600"/>
              </a:spcAft>
              <a:buFontTx/>
              <a:buNone/>
              <a:defRPr lang="fr-FR" sz="1400" b="1" kern="1200" dirty="0" smtClean="0">
                <a:solidFill>
                  <a:schemeClr val="bg1"/>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err="1"/>
              <a:t>Author</a:t>
            </a:r>
            <a:endParaRPr lang="fr-FR" dirty="0"/>
          </a:p>
        </p:txBody>
      </p:sp>
      <p:sp>
        <p:nvSpPr>
          <p:cNvPr id="23" name="Espace réservé du texte 4">
            <a:extLst>
              <a:ext uri="{FF2B5EF4-FFF2-40B4-BE49-F238E27FC236}">
                <a16:creationId xmlns:a16="http://schemas.microsoft.com/office/drawing/2014/main" id="{4ACF7CCB-136A-44A4-8445-8F3441407BF4}"/>
              </a:ext>
            </a:extLst>
          </p:cNvPr>
          <p:cNvSpPr>
            <a:spLocks noGrp="1"/>
          </p:cNvSpPr>
          <p:nvPr>
            <p:ph type="body" sz="quarter" idx="23" hasCustomPrompt="1"/>
          </p:nvPr>
        </p:nvSpPr>
        <p:spPr>
          <a:xfrm>
            <a:off x="335817" y="616076"/>
            <a:ext cx="2144149" cy="361934"/>
          </a:xfrm>
          <a:prstGeom prst="rect">
            <a:avLst/>
          </a:prstGeom>
        </p:spPr>
        <p:txBody>
          <a:bodyPr/>
          <a:lstStyle>
            <a:lvl1pPr marL="0" indent="0" algn="l" defTabSz="914400" rtl="0" eaLnBrk="1" latinLnBrk="0" hangingPunct="1">
              <a:spcAft>
                <a:spcPts val="600"/>
              </a:spcAft>
              <a:buFontTx/>
              <a:buNone/>
              <a:defRPr lang="fr-FR" sz="1400" b="0" kern="1200" dirty="0" smtClean="0">
                <a:solidFill>
                  <a:schemeClr val="bg1"/>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date</a:t>
            </a:r>
          </a:p>
        </p:txBody>
      </p:sp>
      <p:sp>
        <p:nvSpPr>
          <p:cNvPr id="25" name="Espace réservé du texte 4">
            <a:extLst>
              <a:ext uri="{FF2B5EF4-FFF2-40B4-BE49-F238E27FC236}">
                <a16:creationId xmlns:a16="http://schemas.microsoft.com/office/drawing/2014/main" id="{A5B9DF71-7A98-40B5-BC80-B19B851A34AB}"/>
              </a:ext>
            </a:extLst>
          </p:cNvPr>
          <p:cNvSpPr>
            <a:spLocks noGrp="1"/>
          </p:cNvSpPr>
          <p:nvPr>
            <p:ph type="body" sz="quarter" idx="24" hasCustomPrompt="1"/>
          </p:nvPr>
        </p:nvSpPr>
        <p:spPr>
          <a:xfrm>
            <a:off x="335817" y="6157790"/>
            <a:ext cx="2144149" cy="361934"/>
          </a:xfrm>
          <a:prstGeom prst="rect">
            <a:avLst/>
          </a:prstGeom>
        </p:spPr>
        <p:txBody>
          <a:bodyPr/>
          <a:lstStyle>
            <a:lvl1pPr marL="0" indent="0" algn="l" defTabSz="914400" rtl="0" eaLnBrk="1" latinLnBrk="0" hangingPunct="1">
              <a:spcAft>
                <a:spcPts val="600"/>
              </a:spcAft>
              <a:buFontTx/>
              <a:buNone/>
              <a:defRPr lang="fr-FR" sz="1400" b="1" kern="1200" dirty="0" smtClean="0">
                <a:solidFill>
                  <a:schemeClr val="bg1"/>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err="1"/>
              <a:t>Presentation</a:t>
            </a:r>
            <a:r>
              <a:rPr lang="fr-FR" dirty="0"/>
              <a:t> </a:t>
            </a:r>
            <a:r>
              <a:rPr lang="fr-FR" dirty="0" err="1"/>
              <a:t>title</a:t>
            </a:r>
            <a:endParaRPr lang="fr-FR" dirty="0"/>
          </a:p>
        </p:txBody>
      </p:sp>
      <p:pic>
        <p:nvPicPr>
          <p:cNvPr id="31" name="Picture 5">
            <a:extLst>
              <a:ext uri="{FF2B5EF4-FFF2-40B4-BE49-F238E27FC236}">
                <a16:creationId xmlns:a16="http://schemas.microsoft.com/office/drawing/2014/main" id="{D0921AF2-49B4-42CE-81D9-D330F555971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400000">
            <a:off x="126848" y="630661"/>
            <a:ext cx="311150" cy="31750"/>
          </a:xfrm>
          <a:prstGeom prst="rect">
            <a:avLst/>
          </a:prstGeom>
        </p:spPr>
      </p:pic>
      <p:sp>
        <p:nvSpPr>
          <p:cNvPr id="27" name="Espace réservé du texte 6">
            <a:extLst>
              <a:ext uri="{FF2B5EF4-FFF2-40B4-BE49-F238E27FC236}">
                <a16:creationId xmlns:a16="http://schemas.microsoft.com/office/drawing/2014/main" id="{E507AE65-B9A2-41CC-B169-70170D2ED0F5}"/>
              </a:ext>
            </a:extLst>
          </p:cNvPr>
          <p:cNvSpPr>
            <a:spLocks noGrp="1"/>
          </p:cNvSpPr>
          <p:nvPr>
            <p:ph type="body" sz="quarter" idx="21"/>
          </p:nvPr>
        </p:nvSpPr>
        <p:spPr>
          <a:xfrm>
            <a:off x="3159642" y="1155470"/>
            <a:ext cx="7894712" cy="4184242"/>
          </a:xfrm>
          <a:prstGeom prst="rect">
            <a:avLst/>
          </a:prstGeom>
        </p:spPr>
        <p:txBody>
          <a:bodyPr/>
          <a:lstStyle>
            <a:lvl1pPr marL="228600" indent="-228600">
              <a:buClr>
                <a:srgbClr val="D71C2D"/>
              </a:buClr>
              <a:buFont typeface="Arial" panose="020B0604020202020204" pitchFamily="34" charset="0"/>
              <a:buChar char="•"/>
              <a:defRPr sz="1600">
                <a:solidFill>
                  <a:srgbClr val="004489"/>
                </a:solidFill>
                <a:latin typeface="+mn-lt"/>
              </a:defRPr>
            </a:lvl1pPr>
            <a:lvl2pPr marL="685800" indent="-228600">
              <a:buClr>
                <a:srgbClr val="D71C2D"/>
              </a:buClr>
              <a:buFont typeface="Arial" panose="020B0604020202020204" pitchFamily="34" charset="0"/>
              <a:buChar char="•"/>
              <a:defRPr sz="1400">
                <a:solidFill>
                  <a:srgbClr val="004489"/>
                </a:solidFill>
                <a:latin typeface="+mn-lt"/>
              </a:defRPr>
            </a:lvl2pPr>
            <a:lvl3pPr marL="1143000" indent="-228600">
              <a:buClr>
                <a:srgbClr val="D71C2D"/>
              </a:buClr>
              <a:buFont typeface="Arial" panose="020B0604020202020204" pitchFamily="34" charset="0"/>
              <a:buChar char="•"/>
              <a:defRPr sz="1200">
                <a:solidFill>
                  <a:srgbClr val="004489"/>
                </a:solidFill>
                <a:latin typeface="+mn-lt"/>
              </a:defRPr>
            </a:lvl3pPr>
            <a:lvl4pPr marL="1600200" indent="-228600">
              <a:buClr>
                <a:srgbClr val="D71C2D"/>
              </a:buClr>
              <a:buFont typeface="Arial" panose="020B0604020202020204" pitchFamily="34" charset="0"/>
              <a:buChar char="•"/>
              <a:defRPr sz="1100">
                <a:solidFill>
                  <a:srgbClr val="004489"/>
                </a:solidFill>
                <a:latin typeface="+mn-lt"/>
              </a:defRPr>
            </a:lvl4pPr>
            <a:lvl5pPr marL="2057400" indent="-228600">
              <a:buClr>
                <a:srgbClr val="D71C2D"/>
              </a:buClr>
              <a:buFont typeface="Arial" panose="020B0604020202020204" pitchFamily="34" charset="0"/>
              <a:buChar char="•"/>
              <a:defRPr sz="1100">
                <a:solidFill>
                  <a:srgbClr val="004489"/>
                </a:solidFill>
                <a:latin typeface="+mn-lt"/>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pic>
        <p:nvPicPr>
          <p:cNvPr id="32" name="Image 31">
            <a:extLst>
              <a:ext uri="{FF2B5EF4-FFF2-40B4-BE49-F238E27FC236}">
                <a16:creationId xmlns:a16="http://schemas.microsoft.com/office/drawing/2014/main" id="{38CD0219-3E36-4777-9E25-C6593D45E06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054354" y="6237500"/>
            <a:ext cx="758432" cy="222473"/>
          </a:xfrm>
          <a:prstGeom prst="rect">
            <a:avLst/>
          </a:prstGeom>
        </p:spPr>
      </p:pic>
      <p:sp>
        <p:nvSpPr>
          <p:cNvPr id="33" name="Espace réservé du numéro de diapositive 1">
            <a:extLst>
              <a:ext uri="{FF2B5EF4-FFF2-40B4-BE49-F238E27FC236}">
                <a16:creationId xmlns:a16="http://schemas.microsoft.com/office/drawing/2014/main" id="{D30DF174-EF18-4002-AD45-18372FFF8944}"/>
              </a:ext>
            </a:extLst>
          </p:cNvPr>
          <p:cNvSpPr>
            <a:spLocks noGrp="1"/>
          </p:cNvSpPr>
          <p:nvPr>
            <p:ph type="sldNum" sz="quarter" idx="4"/>
          </p:nvPr>
        </p:nvSpPr>
        <p:spPr>
          <a:xfrm>
            <a:off x="10373960" y="6240313"/>
            <a:ext cx="527808" cy="365125"/>
          </a:xfrm>
          <a:prstGeom prst="rect">
            <a:avLst/>
          </a:prstGeom>
        </p:spPr>
        <p:txBody>
          <a:bodyPr vert="horz" lIns="91440" tIns="45720" rIns="91440" bIns="45720" rtlCol="0" anchor="ctr"/>
          <a:lstStyle>
            <a:lvl1pPr algn="r">
              <a:defRPr sz="1050" b="0">
                <a:solidFill>
                  <a:srgbClr val="D71C2D"/>
                </a:solidFill>
              </a:defRPr>
            </a:lvl1pPr>
          </a:lstStyle>
          <a:p>
            <a:fld id="{F3D6203A-9E82-46D3-826D-BB98CB91E49C}" type="slidenum">
              <a:rPr lang="en-US" smtClean="0"/>
              <a:pPr/>
              <a:t>‹N°›</a:t>
            </a:fld>
            <a:endParaRPr lang="en-US"/>
          </a:p>
        </p:txBody>
      </p:sp>
      <p:pic>
        <p:nvPicPr>
          <p:cNvPr id="34" name="Picture 33">
            <a:extLst>
              <a:ext uri="{FF2B5EF4-FFF2-40B4-BE49-F238E27FC236}">
                <a16:creationId xmlns:a16="http://schemas.microsoft.com/office/drawing/2014/main" id="{AC9DB325-3879-47E6-8588-296A7AC9CB5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503259" y="6254315"/>
            <a:ext cx="311150" cy="31750"/>
          </a:xfrm>
          <a:prstGeom prst="rect">
            <a:avLst/>
          </a:prstGeom>
        </p:spPr>
      </p:pic>
    </p:spTree>
    <p:extLst>
      <p:ext uri="{BB962C8B-B14F-4D97-AF65-F5344CB8AC3E}">
        <p14:creationId xmlns:p14="http://schemas.microsoft.com/office/powerpoint/2010/main" val="16418816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lide option 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B878B3-7578-4C0C-A2AE-1912D519AF79}"/>
              </a:ext>
            </a:extLst>
          </p:cNvPr>
          <p:cNvSpPr/>
          <p:nvPr userDrawn="1"/>
        </p:nvSpPr>
        <p:spPr>
          <a:xfrm flipH="1">
            <a:off x="2549236" y="0"/>
            <a:ext cx="9642764"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1">
            <a:extLst>
              <a:ext uri="{FF2B5EF4-FFF2-40B4-BE49-F238E27FC236}">
                <a16:creationId xmlns:a16="http://schemas.microsoft.com/office/drawing/2014/main" id="{0ACE7467-893C-4AF5-AC90-E88C3860E5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95327"/>
          <a:stretch/>
        </p:blipFill>
        <p:spPr>
          <a:xfrm rot="10800000">
            <a:off x="3" y="6792726"/>
            <a:ext cx="12192000" cy="65274"/>
          </a:xfrm>
          <a:prstGeom prst="rect">
            <a:avLst/>
          </a:prstGeom>
        </p:spPr>
      </p:pic>
      <p:sp>
        <p:nvSpPr>
          <p:cNvPr id="19" name="Rectangle 18">
            <a:hlinkClick r:id="" action="ppaction://noaction"/>
            <a:extLst>
              <a:ext uri="{FF2B5EF4-FFF2-40B4-BE49-F238E27FC236}">
                <a16:creationId xmlns:a16="http://schemas.microsoft.com/office/drawing/2014/main" id="{1FDD5494-9952-4125-B8B0-98FDEDD61847}"/>
              </a:ext>
            </a:extLst>
          </p:cNvPr>
          <p:cNvSpPr/>
          <p:nvPr userDrawn="1"/>
        </p:nvSpPr>
        <p:spPr>
          <a:xfrm>
            <a:off x="3" y="6669362"/>
            <a:ext cx="12192000" cy="188638"/>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space réservé du texte 4">
            <a:extLst>
              <a:ext uri="{FF2B5EF4-FFF2-40B4-BE49-F238E27FC236}">
                <a16:creationId xmlns:a16="http://schemas.microsoft.com/office/drawing/2014/main" id="{A1B640D5-2A65-4681-AE85-F924DE1ADF12}"/>
              </a:ext>
            </a:extLst>
          </p:cNvPr>
          <p:cNvSpPr>
            <a:spLocks noGrp="1"/>
          </p:cNvSpPr>
          <p:nvPr>
            <p:ph type="body" sz="quarter" idx="19" hasCustomPrompt="1"/>
          </p:nvPr>
        </p:nvSpPr>
        <p:spPr>
          <a:xfrm>
            <a:off x="335817" y="423570"/>
            <a:ext cx="2144149" cy="361934"/>
          </a:xfrm>
          <a:prstGeom prst="rect">
            <a:avLst/>
          </a:prstGeom>
        </p:spPr>
        <p:txBody>
          <a:bodyPr/>
          <a:lstStyle>
            <a:lvl1pPr marL="0" indent="0" algn="l" defTabSz="914400" rtl="0" eaLnBrk="1" latinLnBrk="0" hangingPunct="1">
              <a:spcAft>
                <a:spcPts val="600"/>
              </a:spcAft>
              <a:buFontTx/>
              <a:buNone/>
              <a:defRPr lang="fr-FR" sz="1400" b="1" kern="1200" dirty="0" smtClean="0">
                <a:solidFill>
                  <a:srgbClr val="004489"/>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err="1"/>
              <a:t>Author</a:t>
            </a:r>
            <a:endParaRPr lang="fr-FR" dirty="0"/>
          </a:p>
        </p:txBody>
      </p:sp>
      <p:sp>
        <p:nvSpPr>
          <p:cNvPr id="15" name="Espace réservé du texte 4">
            <a:extLst>
              <a:ext uri="{FF2B5EF4-FFF2-40B4-BE49-F238E27FC236}">
                <a16:creationId xmlns:a16="http://schemas.microsoft.com/office/drawing/2014/main" id="{F4E1F793-A1A5-4D47-826E-AA9559B93AA4}"/>
              </a:ext>
            </a:extLst>
          </p:cNvPr>
          <p:cNvSpPr>
            <a:spLocks noGrp="1"/>
          </p:cNvSpPr>
          <p:nvPr>
            <p:ph type="body" sz="quarter" idx="20" hasCustomPrompt="1"/>
          </p:nvPr>
        </p:nvSpPr>
        <p:spPr>
          <a:xfrm>
            <a:off x="335817" y="616076"/>
            <a:ext cx="2144149" cy="361934"/>
          </a:xfrm>
          <a:prstGeom prst="rect">
            <a:avLst/>
          </a:prstGeom>
        </p:spPr>
        <p:txBody>
          <a:bodyPr/>
          <a:lstStyle>
            <a:lvl1pPr marL="0" indent="0" algn="l" defTabSz="914400" rtl="0" eaLnBrk="1" latinLnBrk="0" hangingPunct="1">
              <a:spcAft>
                <a:spcPts val="600"/>
              </a:spcAft>
              <a:buFontTx/>
              <a:buNone/>
              <a:defRPr lang="fr-FR" sz="1400" b="0" kern="1200" dirty="0" smtClean="0">
                <a:solidFill>
                  <a:srgbClr val="004489"/>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date</a:t>
            </a:r>
          </a:p>
        </p:txBody>
      </p:sp>
      <p:sp>
        <p:nvSpPr>
          <p:cNvPr id="16" name="Espace réservé du texte 4">
            <a:extLst>
              <a:ext uri="{FF2B5EF4-FFF2-40B4-BE49-F238E27FC236}">
                <a16:creationId xmlns:a16="http://schemas.microsoft.com/office/drawing/2014/main" id="{A650C9FC-A93E-493C-B275-03F7E8CB0B7B}"/>
              </a:ext>
            </a:extLst>
          </p:cNvPr>
          <p:cNvSpPr>
            <a:spLocks noGrp="1"/>
          </p:cNvSpPr>
          <p:nvPr>
            <p:ph type="body" sz="quarter" idx="21" hasCustomPrompt="1"/>
          </p:nvPr>
        </p:nvSpPr>
        <p:spPr>
          <a:xfrm>
            <a:off x="335817" y="6157790"/>
            <a:ext cx="2144149" cy="361934"/>
          </a:xfrm>
          <a:prstGeom prst="rect">
            <a:avLst/>
          </a:prstGeom>
        </p:spPr>
        <p:txBody>
          <a:bodyPr/>
          <a:lstStyle>
            <a:lvl1pPr marL="0" indent="0" algn="l" defTabSz="914400" rtl="0" eaLnBrk="1" latinLnBrk="0" hangingPunct="1">
              <a:spcAft>
                <a:spcPts val="600"/>
              </a:spcAft>
              <a:buFontTx/>
              <a:buNone/>
              <a:defRPr lang="fr-FR" sz="1400" b="1" kern="1200" dirty="0" smtClean="0">
                <a:solidFill>
                  <a:srgbClr val="004489"/>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err="1"/>
              <a:t>Presentation</a:t>
            </a:r>
            <a:r>
              <a:rPr lang="fr-FR" dirty="0"/>
              <a:t> </a:t>
            </a:r>
            <a:r>
              <a:rPr lang="fr-FR" dirty="0" err="1"/>
              <a:t>title</a:t>
            </a:r>
            <a:endParaRPr lang="fr-FR" dirty="0"/>
          </a:p>
        </p:txBody>
      </p:sp>
      <p:sp>
        <p:nvSpPr>
          <p:cNvPr id="21" name="Titre 1">
            <a:extLst>
              <a:ext uri="{FF2B5EF4-FFF2-40B4-BE49-F238E27FC236}">
                <a16:creationId xmlns:a16="http://schemas.microsoft.com/office/drawing/2014/main" id="{2F66C270-983A-494E-9AFA-B5217C3B4D75}"/>
              </a:ext>
            </a:extLst>
          </p:cNvPr>
          <p:cNvSpPr>
            <a:spLocks noGrp="1"/>
          </p:cNvSpPr>
          <p:nvPr>
            <p:ph type="title" hasCustomPrompt="1"/>
          </p:nvPr>
        </p:nvSpPr>
        <p:spPr>
          <a:xfrm>
            <a:off x="335817" y="1780827"/>
            <a:ext cx="2144149" cy="1828281"/>
          </a:xfrm>
          <a:prstGeom prst="rect">
            <a:avLst/>
          </a:prstGeom>
        </p:spPr>
        <p:txBody>
          <a:bodyPr anchor="b" anchorCtr="0"/>
          <a:lstStyle>
            <a:lvl1pPr marL="0" algn="l" defTabSz="914400" rtl="0" eaLnBrk="1" latinLnBrk="0" hangingPunct="1">
              <a:lnSpc>
                <a:spcPct val="90000"/>
              </a:lnSpc>
              <a:spcBef>
                <a:spcPct val="0"/>
              </a:spcBef>
              <a:defRPr lang="en-US" sz="3600" kern="1200" spc="110">
                <a:solidFill>
                  <a:srgbClr val="004489"/>
                </a:solidFill>
                <a:latin typeface="Vinci Sans Extra Light" charset="0"/>
                <a:ea typeface="Vinci Sans Extra Light" charset="0"/>
                <a:cs typeface="Vinci Sans Extra Light" charset="0"/>
              </a:defRPr>
            </a:lvl1pPr>
          </a:lstStyle>
          <a:p>
            <a:pPr marL="0" lvl="0" algn="l" defTabSz="914400" rtl="0" eaLnBrk="1" latinLnBrk="0" hangingPunct="1">
              <a:lnSpc>
                <a:spcPct val="90000"/>
              </a:lnSpc>
              <a:spcBef>
                <a:spcPct val="0"/>
              </a:spcBef>
              <a:defRPr/>
            </a:pPr>
            <a:r>
              <a:rPr lang="fr-FR" dirty="0" err="1"/>
              <a:t>Title</a:t>
            </a:r>
            <a:endParaRPr lang="en-US" dirty="0"/>
          </a:p>
        </p:txBody>
      </p:sp>
      <p:sp>
        <p:nvSpPr>
          <p:cNvPr id="27" name="Espace réservé du texte 4">
            <a:extLst>
              <a:ext uri="{FF2B5EF4-FFF2-40B4-BE49-F238E27FC236}">
                <a16:creationId xmlns:a16="http://schemas.microsoft.com/office/drawing/2014/main" id="{A886774F-8563-4950-80EC-EC5E378C0FD2}"/>
              </a:ext>
            </a:extLst>
          </p:cNvPr>
          <p:cNvSpPr>
            <a:spLocks noGrp="1"/>
          </p:cNvSpPr>
          <p:nvPr>
            <p:ph type="body" sz="quarter" idx="13" hasCustomPrompt="1"/>
          </p:nvPr>
        </p:nvSpPr>
        <p:spPr>
          <a:xfrm>
            <a:off x="335818" y="3624347"/>
            <a:ext cx="1950186" cy="1266248"/>
          </a:xfrm>
          <a:prstGeom prst="rect">
            <a:avLst/>
          </a:prstGeom>
        </p:spPr>
        <p:txBody>
          <a:bodyPr/>
          <a:lstStyle>
            <a:lvl1pPr marL="0" indent="0" algn="l" defTabSz="914400" rtl="0" eaLnBrk="1" latinLnBrk="0" hangingPunct="1">
              <a:lnSpc>
                <a:spcPct val="90000"/>
              </a:lnSpc>
              <a:spcBef>
                <a:spcPct val="0"/>
              </a:spcBef>
              <a:spcAft>
                <a:spcPts val="600"/>
              </a:spcAft>
              <a:buFontTx/>
              <a:buNone/>
              <a:defRPr lang="fr-FR" sz="1400" b="1" kern="1200" spc="110" dirty="0" smtClean="0">
                <a:solidFill>
                  <a:srgbClr val="004489"/>
                </a:solidFill>
                <a:latin typeface="Vinci Sans" charset="0"/>
                <a:ea typeface="Vinci Sans Extra Light" charset="0"/>
                <a:cs typeface="Vinci Sans Extra Light" charset="0"/>
              </a:defRPr>
            </a:lvl1pPr>
            <a:lvl2pPr marL="0" indent="0" algn="l" defTabSz="914400" rtl="0" eaLnBrk="1" latinLnBrk="0" hangingPunct="1">
              <a:lnSpc>
                <a:spcPct val="90000"/>
              </a:lnSpc>
              <a:spcBef>
                <a:spcPct val="0"/>
              </a:spcBef>
              <a:spcAft>
                <a:spcPts val="600"/>
              </a:spcAft>
              <a:buFontTx/>
              <a:buNone/>
              <a:defRPr lang="fr-FR" sz="1400" b="1" kern="1200" spc="110" dirty="0" err="1" smtClean="0">
                <a:solidFill>
                  <a:schemeClr val="bg1"/>
                </a:solidFill>
                <a:latin typeface="Vinci Sans" charset="0"/>
                <a:ea typeface="Vinci Sans Extra Light" charset="0"/>
                <a:cs typeface="Vinci Sans Extra Light" charset="0"/>
              </a:defRPr>
            </a:lvl2pPr>
          </a:lstStyle>
          <a:p>
            <a:pPr lvl="0"/>
            <a:r>
              <a:rPr lang="fr-FR" dirty="0" err="1"/>
              <a:t>Subtitle</a:t>
            </a:r>
            <a:endParaRPr lang="fr-FR" dirty="0"/>
          </a:p>
        </p:txBody>
      </p:sp>
      <p:pic>
        <p:nvPicPr>
          <p:cNvPr id="32" name="Picture 5">
            <a:extLst>
              <a:ext uri="{FF2B5EF4-FFF2-40B4-BE49-F238E27FC236}">
                <a16:creationId xmlns:a16="http://schemas.microsoft.com/office/drawing/2014/main" id="{FFC97D0D-8991-4F63-B148-8A600579B33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126848" y="630661"/>
            <a:ext cx="311150" cy="31750"/>
          </a:xfrm>
          <a:prstGeom prst="rect">
            <a:avLst/>
          </a:prstGeom>
        </p:spPr>
      </p:pic>
      <p:pic>
        <p:nvPicPr>
          <p:cNvPr id="24" name="Image 23">
            <a:extLst>
              <a:ext uri="{FF2B5EF4-FFF2-40B4-BE49-F238E27FC236}">
                <a16:creationId xmlns:a16="http://schemas.microsoft.com/office/drawing/2014/main" id="{AF67EEE6-0856-424C-BAD2-D33548D5CC3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54354" y="6237500"/>
            <a:ext cx="758432" cy="222473"/>
          </a:xfrm>
          <a:prstGeom prst="rect">
            <a:avLst/>
          </a:prstGeom>
        </p:spPr>
      </p:pic>
      <p:sp>
        <p:nvSpPr>
          <p:cNvPr id="25" name="Text Placeholder 30">
            <a:extLst>
              <a:ext uri="{FF2B5EF4-FFF2-40B4-BE49-F238E27FC236}">
                <a16:creationId xmlns:a16="http://schemas.microsoft.com/office/drawing/2014/main" id="{6EE28D32-A5C6-4CFC-844C-F7703118AFF3}"/>
              </a:ext>
            </a:extLst>
          </p:cNvPr>
          <p:cNvSpPr>
            <a:spLocks noGrp="1"/>
          </p:cNvSpPr>
          <p:nvPr>
            <p:ph type="body" sz="quarter" idx="15" hasCustomPrompt="1"/>
          </p:nvPr>
        </p:nvSpPr>
        <p:spPr>
          <a:xfrm>
            <a:off x="3159641" y="1168590"/>
            <a:ext cx="3619499" cy="343444"/>
          </a:xfrm>
          <a:prstGeom prst="rect">
            <a:avLst/>
          </a:prstGeom>
        </p:spPr>
        <p:txBody>
          <a:bodyPr>
            <a:normAutofit/>
          </a:bodyPr>
          <a:lstStyle>
            <a:lvl1pPr marL="0" indent="0" algn="l">
              <a:lnSpc>
                <a:spcPct val="80000"/>
              </a:lnSpc>
              <a:buNone/>
              <a:defRPr sz="1200" b="1" i="0">
                <a:solidFill>
                  <a:srgbClr val="004489"/>
                </a:solidFill>
                <a:latin typeface="Vinci Sans" charset="0"/>
                <a:ea typeface="Vinci Sans" charset="0"/>
                <a:cs typeface="Vinci Sans" charset="0"/>
              </a:defRPr>
            </a:lvl1pPr>
          </a:lstStyle>
          <a:p>
            <a:pPr algn="l">
              <a:lnSpc>
                <a:spcPct val="80000"/>
              </a:lnSpc>
            </a:pPr>
            <a:r>
              <a:rPr lang="en-US" sz="1200" b="1" i="0" spc="0" baseline="0" dirty="0">
                <a:solidFill>
                  <a:srgbClr val="004489"/>
                </a:solidFill>
                <a:latin typeface="Vinci Sans" charset="0"/>
                <a:ea typeface="Vinci Sans" charset="0"/>
                <a:cs typeface="Vinci Sans" charset="0"/>
              </a:rPr>
              <a:t>WHAT WE DO..</a:t>
            </a:r>
          </a:p>
        </p:txBody>
      </p:sp>
      <p:sp>
        <p:nvSpPr>
          <p:cNvPr id="26" name="Text Placeholder 30">
            <a:extLst>
              <a:ext uri="{FF2B5EF4-FFF2-40B4-BE49-F238E27FC236}">
                <a16:creationId xmlns:a16="http://schemas.microsoft.com/office/drawing/2014/main" id="{F8DC861E-3397-479B-805D-DFD5DFE9E38D}"/>
              </a:ext>
            </a:extLst>
          </p:cNvPr>
          <p:cNvSpPr>
            <a:spLocks noGrp="1"/>
          </p:cNvSpPr>
          <p:nvPr>
            <p:ph type="body" sz="quarter" idx="17" hasCustomPrompt="1"/>
          </p:nvPr>
        </p:nvSpPr>
        <p:spPr>
          <a:xfrm>
            <a:off x="7389551" y="1168590"/>
            <a:ext cx="3619499" cy="343444"/>
          </a:xfrm>
          <a:prstGeom prst="rect">
            <a:avLst/>
          </a:prstGeom>
        </p:spPr>
        <p:txBody>
          <a:bodyPr>
            <a:normAutofit/>
          </a:bodyPr>
          <a:lstStyle>
            <a:lvl1pPr marL="0" indent="0" algn="l">
              <a:lnSpc>
                <a:spcPct val="80000"/>
              </a:lnSpc>
              <a:buNone/>
              <a:defRPr sz="1200" b="1" i="0">
                <a:solidFill>
                  <a:srgbClr val="004489"/>
                </a:solidFill>
                <a:latin typeface="Vinci Sans" charset="0"/>
                <a:ea typeface="Vinci Sans" charset="0"/>
                <a:cs typeface="Vinci Sans" charset="0"/>
              </a:defRPr>
            </a:lvl1pPr>
          </a:lstStyle>
          <a:p>
            <a:pPr algn="l">
              <a:lnSpc>
                <a:spcPct val="80000"/>
              </a:lnSpc>
            </a:pPr>
            <a:r>
              <a:rPr lang="en-US" sz="1200" b="1" i="0" spc="0" baseline="0" dirty="0">
                <a:solidFill>
                  <a:srgbClr val="004489"/>
                </a:solidFill>
                <a:latin typeface="Vinci Sans" charset="0"/>
                <a:ea typeface="Vinci Sans" charset="0"/>
                <a:cs typeface="Vinci Sans" charset="0"/>
              </a:rPr>
              <a:t>WHAT WE DO..</a:t>
            </a:r>
          </a:p>
        </p:txBody>
      </p:sp>
      <p:sp>
        <p:nvSpPr>
          <p:cNvPr id="28" name="Espace réservé du texte 6">
            <a:extLst>
              <a:ext uri="{FF2B5EF4-FFF2-40B4-BE49-F238E27FC236}">
                <a16:creationId xmlns:a16="http://schemas.microsoft.com/office/drawing/2014/main" id="{CFB1FF35-5B30-4E54-9E84-76910E2D5C57}"/>
              </a:ext>
            </a:extLst>
          </p:cNvPr>
          <p:cNvSpPr>
            <a:spLocks noGrp="1"/>
          </p:cNvSpPr>
          <p:nvPr>
            <p:ph type="body" sz="quarter" idx="22"/>
          </p:nvPr>
        </p:nvSpPr>
        <p:spPr>
          <a:xfrm>
            <a:off x="3159642" y="1689636"/>
            <a:ext cx="3619500" cy="3650075"/>
          </a:xfrm>
          <a:prstGeom prst="rect">
            <a:avLst/>
          </a:prstGeom>
        </p:spPr>
        <p:txBody>
          <a:bodyPr/>
          <a:lstStyle>
            <a:lvl1pPr marL="228600" indent="-228600">
              <a:buClr>
                <a:srgbClr val="D71C2D"/>
              </a:buClr>
              <a:buFont typeface="Arial" panose="020B0604020202020204" pitchFamily="34" charset="0"/>
              <a:buChar char="•"/>
              <a:defRPr sz="1600">
                <a:solidFill>
                  <a:srgbClr val="004489"/>
                </a:solidFill>
                <a:latin typeface="+mn-lt"/>
              </a:defRPr>
            </a:lvl1pPr>
            <a:lvl2pPr marL="685800" indent="-228600">
              <a:buClr>
                <a:srgbClr val="D71C2D"/>
              </a:buClr>
              <a:buFont typeface="Arial" panose="020B0604020202020204" pitchFamily="34" charset="0"/>
              <a:buChar char="•"/>
              <a:defRPr sz="1400">
                <a:solidFill>
                  <a:srgbClr val="004489"/>
                </a:solidFill>
                <a:latin typeface="+mn-lt"/>
              </a:defRPr>
            </a:lvl2pPr>
            <a:lvl3pPr marL="1143000" indent="-228600">
              <a:buClr>
                <a:srgbClr val="D71C2D"/>
              </a:buClr>
              <a:buFont typeface="Arial" panose="020B0604020202020204" pitchFamily="34" charset="0"/>
              <a:buChar char="•"/>
              <a:defRPr sz="1200">
                <a:solidFill>
                  <a:srgbClr val="004489"/>
                </a:solidFill>
                <a:latin typeface="+mn-lt"/>
              </a:defRPr>
            </a:lvl3pPr>
            <a:lvl4pPr marL="1600200" indent="-228600">
              <a:buClr>
                <a:srgbClr val="D71C2D"/>
              </a:buClr>
              <a:buFont typeface="Arial" panose="020B0604020202020204" pitchFamily="34" charset="0"/>
              <a:buChar char="•"/>
              <a:defRPr sz="1100">
                <a:solidFill>
                  <a:srgbClr val="004489"/>
                </a:solidFill>
                <a:latin typeface="+mn-lt"/>
              </a:defRPr>
            </a:lvl4pPr>
            <a:lvl5pPr marL="2057400" indent="-228600">
              <a:buClr>
                <a:srgbClr val="D71C2D"/>
              </a:buClr>
              <a:buFont typeface="Arial" panose="020B0604020202020204" pitchFamily="34" charset="0"/>
              <a:buChar char="•"/>
              <a:defRPr sz="1100">
                <a:solidFill>
                  <a:srgbClr val="004489"/>
                </a:solidFill>
                <a:latin typeface="+mn-lt"/>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29" name="Espace réservé du texte 6">
            <a:extLst>
              <a:ext uri="{FF2B5EF4-FFF2-40B4-BE49-F238E27FC236}">
                <a16:creationId xmlns:a16="http://schemas.microsoft.com/office/drawing/2014/main" id="{25AB9999-D048-42C7-9016-91DEBBBEC780}"/>
              </a:ext>
            </a:extLst>
          </p:cNvPr>
          <p:cNvSpPr>
            <a:spLocks noGrp="1"/>
          </p:cNvSpPr>
          <p:nvPr>
            <p:ph type="body" sz="quarter" idx="25"/>
          </p:nvPr>
        </p:nvSpPr>
        <p:spPr>
          <a:xfrm>
            <a:off x="7389552" y="1689517"/>
            <a:ext cx="3619500" cy="3650075"/>
          </a:xfrm>
          <a:prstGeom prst="rect">
            <a:avLst/>
          </a:prstGeom>
        </p:spPr>
        <p:txBody>
          <a:bodyPr/>
          <a:lstStyle>
            <a:lvl1pPr marL="228600" indent="-228600">
              <a:buClr>
                <a:srgbClr val="D71C2D"/>
              </a:buClr>
              <a:buFont typeface="Arial" panose="020B0604020202020204" pitchFamily="34" charset="0"/>
              <a:buChar char="•"/>
              <a:defRPr sz="1600">
                <a:solidFill>
                  <a:srgbClr val="004489"/>
                </a:solidFill>
                <a:latin typeface="+mn-lt"/>
              </a:defRPr>
            </a:lvl1pPr>
            <a:lvl2pPr marL="685800" indent="-228600">
              <a:buClr>
                <a:srgbClr val="D71C2D"/>
              </a:buClr>
              <a:buFont typeface="Arial" panose="020B0604020202020204" pitchFamily="34" charset="0"/>
              <a:buChar char="•"/>
              <a:defRPr sz="1400">
                <a:solidFill>
                  <a:srgbClr val="004489"/>
                </a:solidFill>
                <a:latin typeface="+mn-lt"/>
              </a:defRPr>
            </a:lvl2pPr>
            <a:lvl3pPr marL="1143000" indent="-228600">
              <a:buClr>
                <a:srgbClr val="D71C2D"/>
              </a:buClr>
              <a:buFont typeface="Arial" panose="020B0604020202020204" pitchFamily="34" charset="0"/>
              <a:buChar char="•"/>
              <a:defRPr sz="1200">
                <a:solidFill>
                  <a:srgbClr val="004489"/>
                </a:solidFill>
                <a:latin typeface="+mn-lt"/>
              </a:defRPr>
            </a:lvl3pPr>
            <a:lvl4pPr marL="1600200" indent="-228600">
              <a:buClr>
                <a:srgbClr val="D71C2D"/>
              </a:buClr>
              <a:buFont typeface="Arial" panose="020B0604020202020204" pitchFamily="34" charset="0"/>
              <a:buChar char="•"/>
              <a:defRPr sz="1100">
                <a:solidFill>
                  <a:srgbClr val="004489"/>
                </a:solidFill>
                <a:latin typeface="+mn-lt"/>
              </a:defRPr>
            </a:lvl4pPr>
            <a:lvl5pPr marL="2057400" indent="-228600">
              <a:buClr>
                <a:srgbClr val="D71C2D"/>
              </a:buClr>
              <a:buFont typeface="Arial" panose="020B0604020202020204" pitchFamily="34" charset="0"/>
              <a:buChar char="•"/>
              <a:defRPr sz="1100">
                <a:solidFill>
                  <a:srgbClr val="004489"/>
                </a:solidFill>
                <a:latin typeface="+mn-lt"/>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33" name="Espace réservé du numéro de diapositive 1">
            <a:extLst>
              <a:ext uri="{FF2B5EF4-FFF2-40B4-BE49-F238E27FC236}">
                <a16:creationId xmlns:a16="http://schemas.microsoft.com/office/drawing/2014/main" id="{5FAFD768-5CCC-4E73-896D-D2357C49F884}"/>
              </a:ext>
            </a:extLst>
          </p:cNvPr>
          <p:cNvSpPr>
            <a:spLocks noGrp="1"/>
          </p:cNvSpPr>
          <p:nvPr>
            <p:ph type="sldNum" sz="quarter" idx="4"/>
          </p:nvPr>
        </p:nvSpPr>
        <p:spPr>
          <a:xfrm>
            <a:off x="10373960" y="6240313"/>
            <a:ext cx="527808" cy="365125"/>
          </a:xfrm>
          <a:prstGeom prst="rect">
            <a:avLst/>
          </a:prstGeom>
        </p:spPr>
        <p:txBody>
          <a:bodyPr vert="horz" lIns="91440" tIns="45720" rIns="91440" bIns="45720" rtlCol="0" anchor="ctr"/>
          <a:lstStyle>
            <a:lvl1pPr algn="r">
              <a:defRPr sz="1050" b="0">
                <a:solidFill>
                  <a:srgbClr val="D71C2D"/>
                </a:solidFill>
              </a:defRPr>
            </a:lvl1pPr>
          </a:lstStyle>
          <a:p>
            <a:fld id="{F3D6203A-9E82-46D3-826D-BB98CB91E49C}" type="slidenum">
              <a:rPr lang="en-US" smtClean="0"/>
              <a:pPr/>
              <a:t>‹N°›</a:t>
            </a:fld>
            <a:endParaRPr lang="en-US"/>
          </a:p>
        </p:txBody>
      </p:sp>
      <p:pic>
        <p:nvPicPr>
          <p:cNvPr id="34" name="Picture 33">
            <a:extLst>
              <a:ext uri="{FF2B5EF4-FFF2-40B4-BE49-F238E27FC236}">
                <a16:creationId xmlns:a16="http://schemas.microsoft.com/office/drawing/2014/main" id="{2700338F-487D-4297-86CF-B57EEAC730B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03259" y="6254315"/>
            <a:ext cx="311150" cy="31750"/>
          </a:xfrm>
          <a:prstGeom prst="rect">
            <a:avLst/>
          </a:prstGeom>
        </p:spPr>
      </p:pic>
    </p:spTree>
    <p:extLst>
      <p:ext uri="{BB962C8B-B14F-4D97-AF65-F5344CB8AC3E}">
        <p14:creationId xmlns:p14="http://schemas.microsoft.com/office/powerpoint/2010/main" val="6840120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B">
    <p:spTree>
      <p:nvGrpSpPr>
        <p:cNvPr id="1" name=""/>
        <p:cNvGrpSpPr/>
        <p:nvPr/>
      </p:nvGrpSpPr>
      <p:grpSpPr>
        <a:xfrm>
          <a:off x="0" y="0"/>
          <a:ext cx="0" cy="0"/>
          <a:chOff x="0" y="0"/>
          <a:chExt cx="0" cy="0"/>
        </a:xfrm>
      </p:grpSpPr>
      <p:pic>
        <p:nvPicPr>
          <p:cNvPr id="2" name="Picture 21">
            <a:extLst>
              <a:ext uri="{FF2B5EF4-FFF2-40B4-BE49-F238E27FC236}">
                <a16:creationId xmlns:a16="http://schemas.microsoft.com/office/drawing/2014/main" id="{123A1487-DF4B-4BC1-A5F0-93E8925BCA7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95327"/>
          <a:stretch/>
        </p:blipFill>
        <p:spPr>
          <a:xfrm rot="10800000">
            <a:off x="0" y="6792726"/>
            <a:ext cx="12192000" cy="65274"/>
          </a:xfrm>
          <a:prstGeom prst="rect">
            <a:avLst/>
          </a:prstGeom>
        </p:spPr>
      </p:pic>
      <p:sp>
        <p:nvSpPr>
          <p:cNvPr id="3" name="Rectangle 2">
            <a:hlinkClick r:id="" action="ppaction://noaction"/>
            <a:extLst>
              <a:ext uri="{FF2B5EF4-FFF2-40B4-BE49-F238E27FC236}">
                <a16:creationId xmlns:a16="http://schemas.microsoft.com/office/drawing/2014/main" id="{A308AFC2-E398-4978-8F0E-AE5750DBD62D}"/>
              </a:ext>
            </a:extLst>
          </p:cNvPr>
          <p:cNvSpPr/>
          <p:nvPr userDrawn="1"/>
        </p:nvSpPr>
        <p:spPr>
          <a:xfrm>
            <a:off x="0" y="6669362"/>
            <a:ext cx="12192000" cy="188638"/>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9"/>
          <p:cNvPicPr>
            <a:picLocks noChangeAspect="1"/>
          </p:cNvPicPr>
          <p:nvPr userDrawn="1"/>
        </p:nvPicPr>
        <p:blipFill rotWithShape="1">
          <a:blip r:embed="rId2">
            <a:extLst>
              <a:ext uri="{28A0092B-C50C-407E-A947-70E740481C1C}">
                <a14:useLocalDpi xmlns:a14="http://schemas.microsoft.com/office/drawing/2010/main" val="0"/>
              </a:ext>
            </a:extLst>
          </a:blip>
          <a:srcRect t="96280"/>
          <a:stretch/>
        </p:blipFill>
        <p:spPr>
          <a:xfrm rot="10800000">
            <a:off x="0" y="5750650"/>
            <a:ext cx="12192000" cy="1107350"/>
          </a:xfrm>
          <a:prstGeom prst="rect">
            <a:avLst/>
          </a:prstGeom>
        </p:spPr>
      </p:pic>
      <p:pic>
        <p:nvPicPr>
          <p:cNvPr id="9" name="Picture 7"/>
          <p:cNvPicPr>
            <a:picLocks noChangeAspect="1"/>
          </p:cNvPicPr>
          <p:nvPr userDrawn="1"/>
        </p:nvPicPr>
        <p:blipFill rotWithShape="1">
          <a:blip r:embed="rId3">
            <a:extLst>
              <a:ext uri="{28A0092B-C50C-407E-A947-70E740481C1C}">
                <a14:useLocalDpi xmlns:a14="http://schemas.microsoft.com/office/drawing/2010/main" val="0"/>
              </a:ext>
            </a:extLst>
          </a:blip>
          <a:srcRect l="33229" t="28055" r="42927" b="28055"/>
          <a:stretch/>
        </p:blipFill>
        <p:spPr>
          <a:xfrm>
            <a:off x="5568445" y="1"/>
            <a:ext cx="6623555" cy="6858000"/>
          </a:xfrm>
          <a:prstGeom prst="rect">
            <a:avLst/>
          </a:prstGeom>
        </p:spPr>
      </p:pic>
      <p:pic>
        <p:nvPicPr>
          <p:cNvPr id="10" name="Image 1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54290" y="2934129"/>
            <a:ext cx="2145792" cy="649036"/>
          </a:xfrm>
          <a:prstGeom prst="rect">
            <a:avLst/>
          </a:prstGeom>
        </p:spPr>
      </p:pic>
      <p:sp>
        <p:nvSpPr>
          <p:cNvPr id="11" name="Rectangle 10"/>
          <p:cNvSpPr/>
          <p:nvPr userDrawn="1"/>
        </p:nvSpPr>
        <p:spPr>
          <a:xfrm>
            <a:off x="9191361" y="6042715"/>
            <a:ext cx="2209259" cy="523220"/>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chemeClr val="bg1"/>
                </a:solidFill>
                <a:effectLst/>
                <a:uLnTx/>
                <a:uFillTx/>
                <a:latin typeface="Vinci Sans Medium" panose="02000000000000000000" pitchFamily="2" charset="0"/>
                <a:ea typeface="Vinci Sans Extra Light" charset="0"/>
                <a:cs typeface="Vinci Sans Extra Light" charset="0"/>
              </a:rPr>
              <a:t> WORLD LEADER </a:t>
            </a:r>
            <a:r>
              <a:rPr kumimoji="0" lang="fr-FR" sz="1400" b="0" i="0" u="none" strike="noStrike" kern="1200" cap="none" spc="0" normalizeH="0" baseline="0" noProof="0" dirty="0">
                <a:ln>
                  <a:noFill/>
                </a:ln>
                <a:solidFill>
                  <a:schemeClr val="bg1"/>
                </a:solidFill>
                <a:effectLst/>
                <a:uLnTx/>
                <a:uFillTx/>
                <a:latin typeface="Vinci Sans Light" panose="02000000000000000000" pitchFamily="2" charset="0"/>
                <a:ea typeface="Vinci Sans Extra Light" charset="0"/>
                <a:cs typeface="Vinci Sans Extra Light" charset="0"/>
              </a:rPr>
              <a:t>IN SOILS, </a:t>
            </a:r>
            <a:br>
              <a:rPr kumimoji="0" lang="fr-FR" sz="1400" b="0" i="0" u="none" strike="noStrike" kern="1200" cap="none" spc="0" normalizeH="0" baseline="0" noProof="0" dirty="0">
                <a:ln>
                  <a:noFill/>
                </a:ln>
                <a:solidFill>
                  <a:schemeClr val="bg1"/>
                </a:solidFill>
                <a:effectLst/>
                <a:uLnTx/>
                <a:uFillTx/>
                <a:latin typeface="Vinci Sans Light" panose="02000000000000000000" pitchFamily="2" charset="0"/>
                <a:ea typeface="Vinci Sans Extra Light" charset="0"/>
                <a:cs typeface="Vinci Sans Extra Light" charset="0"/>
              </a:rPr>
            </a:br>
            <a:r>
              <a:rPr kumimoji="0" lang="fr-FR" sz="1400" b="0" i="0" u="none" strike="noStrike" kern="1200" cap="none" spc="0" normalizeH="0" baseline="0" noProof="0" dirty="0">
                <a:ln>
                  <a:noFill/>
                </a:ln>
                <a:solidFill>
                  <a:schemeClr val="bg1"/>
                </a:solidFill>
                <a:effectLst/>
                <a:uLnTx/>
                <a:uFillTx/>
                <a:latin typeface="Vinci Sans Light" panose="02000000000000000000" pitchFamily="2" charset="0"/>
                <a:ea typeface="Vinci Sans Extra Light" charset="0"/>
                <a:cs typeface="Vinci Sans Extra Light" charset="0"/>
              </a:rPr>
              <a:t>STRUCTURES AND NUCLEAR</a:t>
            </a:r>
          </a:p>
        </p:txBody>
      </p:sp>
      <p:sp>
        <p:nvSpPr>
          <p:cNvPr id="12" name="Espace réservé du texte 4"/>
          <p:cNvSpPr>
            <a:spLocks noGrp="1"/>
          </p:cNvSpPr>
          <p:nvPr>
            <p:ph type="body" sz="quarter" idx="13" hasCustomPrompt="1"/>
          </p:nvPr>
        </p:nvSpPr>
        <p:spPr>
          <a:xfrm>
            <a:off x="1138294" y="2866723"/>
            <a:ext cx="2801093" cy="716442"/>
          </a:xfrm>
          <a:prstGeom prst="rect">
            <a:avLst/>
          </a:prstGeom>
        </p:spPr>
        <p:txBody>
          <a:bodyPr/>
          <a:lstStyle>
            <a:lvl1pPr marL="0" indent="0" algn="l" defTabSz="914400" rtl="0" eaLnBrk="1" latinLnBrk="0" hangingPunct="1">
              <a:spcAft>
                <a:spcPts val="600"/>
              </a:spcAft>
              <a:buFontTx/>
              <a:buNone/>
              <a:defRPr lang="fr-FR" sz="2400" b="0" kern="1200" dirty="0" smtClean="0">
                <a:solidFill>
                  <a:srgbClr val="004489"/>
                </a:solidFill>
                <a:latin typeface="Vinci Sans Medium" panose="02000000000000000000" pitchFamily="2" charset="0"/>
                <a:ea typeface="Vinci Sans Medium" panose="02000000000000000000" pitchFamily="2" charset="0"/>
                <a:cs typeface="Vinci Sans Medium" panose="02000000000000000000" pitchFamily="2"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PRESENTATION TITLE</a:t>
            </a:r>
          </a:p>
        </p:txBody>
      </p:sp>
      <p:sp>
        <p:nvSpPr>
          <p:cNvPr id="14" name="Espace réservé du texte 4"/>
          <p:cNvSpPr>
            <a:spLocks noGrp="1"/>
          </p:cNvSpPr>
          <p:nvPr>
            <p:ph type="body" sz="quarter" idx="41" hasCustomPrompt="1"/>
          </p:nvPr>
        </p:nvSpPr>
        <p:spPr>
          <a:xfrm>
            <a:off x="1138294" y="3599791"/>
            <a:ext cx="2074935" cy="299927"/>
          </a:xfrm>
          <a:prstGeom prst="rect">
            <a:avLst/>
          </a:prstGeom>
        </p:spPr>
        <p:txBody>
          <a:bodyPr/>
          <a:lstStyle>
            <a:lvl1pPr marL="0" indent="0" algn="l" defTabSz="914400" rtl="0" eaLnBrk="1" latinLnBrk="0" hangingPunct="1">
              <a:spcAft>
                <a:spcPts val="600"/>
              </a:spcAft>
              <a:buFontTx/>
              <a:buNone/>
              <a:defRPr lang="fr-FR" sz="1400" b="0" kern="1200" dirty="0" smtClean="0">
                <a:solidFill>
                  <a:srgbClr val="004489"/>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Date</a:t>
            </a:r>
          </a:p>
        </p:txBody>
      </p:sp>
    </p:spTree>
    <p:extLst>
      <p:ext uri="{BB962C8B-B14F-4D97-AF65-F5344CB8AC3E}">
        <p14:creationId xmlns:p14="http://schemas.microsoft.com/office/powerpoint/2010/main" val="7163273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lide option D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B878B3-7578-4C0C-A2AE-1912D519AF79}"/>
              </a:ext>
            </a:extLst>
          </p:cNvPr>
          <p:cNvSpPr/>
          <p:nvPr userDrawn="1"/>
        </p:nvSpPr>
        <p:spPr>
          <a:xfrm flipH="1">
            <a:off x="2549236" y="0"/>
            <a:ext cx="9642764"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1">
            <a:extLst>
              <a:ext uri="{FF2B5EF4-FFF2-40B4-BE49-F238E27FC236}">
                <a16:creationId xmlns:a16="http://schemas.microsoft.com/office/drawing/2014/main" id="{0ACE7467-893C-4AF5-AC90-E88C3860E5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95327"/>
          <a:stretch/>
        </p:blipFill>
        <p:spPr>
          <a:xfrm rot="10800000">
            <a:off x="3" y="6792726"/>
            <a:ext cx="12192000" cy="65274"/>
          </a:xfrm>
          <a:prstGeom prst="rect">
            <a:avLst/>
          </a:prstGeom>
        </p:spPr>
      </p:pic>
      <p:sp>
        <p:nvSpPr>
          <p:cNvPr id="19" name="Rectangle 18">
            <a:hlinkClick r:id="" action="ppaction://noaction"/>
            <a:extLst>
              <a:ext uri="{FF2B5EF4-FFF2-40B4-BE49-F238E27FC236}">
                <a16:creationId xmlns:a16="http://schemas.microsoft.com/office/drawing/2014/main" id="{1FDD5494-9952-4125-B8B0-98FDEDD61847}"/>
              </a:ext>
            </a:extLst>
          </p:cNvPr>
          <p:cNvSpPr/>
          <p:nvPr userDrawn="1"/>
        </p:nvSpPr>
        <p:spPr>
          <a:xfrm>
            <a:off x="3" y="6669362"/>
            <a:ext cx="12192000" cy="188638"/>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space réservé du texte 4">
            <a:extLst>
              <a:ext uri="{FF2B5EF4-FFF2-40B4-BE49-F238E27FC236}">
                <a16:creationId xmlns:a16="http://schemas.microsoft.com/office/drawing/2014/main" id="{A1B640D5-2A65-4681-AE85-F924DE1ADF12}"/>
              </a:ext>
            </a:extLst>
          </p:cNvPr>
          <p:cNvSpPr>
            <a:spLocks noGrp="1"/>
          </p:cNvSpPr>
          <p:nvPr>
            <p:ph type="body" sz="quarter" idx="19" hasCustomPrompt="1"/>
          </p:nvPr>
        </p:nvSpPr>
        <p:spPr>
          <a:xfrm>
            <a:off x="335817" y="423570"/>
            <a:ext cx="2144149" cy="361934"/>
          </a:xfrm>
          <a:prstGeom prst="rect">
            <a:avLst/>
          </a:prstGeom>
        </p:spPr>
        <p:txBody>
          <a:bodyPr/>
          <a:lstStyle>
            <a:lvl1pPr marL="0" indent="0" algn="l" defTabSz="914400" rtl="0" eaLnBrk="1" latinLnBrk="0" hangingPunct="1">
              <a:spcAft>
                <a:spcPts val="600"/>
              </a:spcAft>
              <a:buFontTx/>
              <a:buNone/>
              <a:defRPr lang="fr-FR" sz="1400" b="1" kern="1200" dirty="0" smtClean="0">
                <a:solidFill>
                  <a:srgbClr val="004489"/>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err="1"/>
              <a:t>Author</a:t>
            </a:r>
            <a:endParaRPr lang="fr-FR" dirty="0"/>
          </a:p>
        </p:txBody>
      </p:sp>
      <p:sp>
        <p:nvSpPr>
          <p:cNvPr id="15" name="Espace réservé du texte 4">
            <a:extLst>
              <a:ext uri="{FF2B5EF4-FFF2-40B4-BE49-F238E27FC236}">
                <a16:creationId xmlns:a16="http://schemas.microsoft.com/office/drawing/2014/main" id="{F4E1F793-A1A5-4D47-826E-AA9559B93AA4}"/>
              </a:ext>
            </a:extLst>
          </p:cNvPr>
          <p:cNvSpPr>
            <a:spLocks noGrp="1"/>
          </p:cNvSpPr>
          <p:nvPr>
            <p:ph type="body" sz="quarter" idx="20" hasCustomPrompt="1"/>
          </p:nvPr>
        </p:nvSpPr>
        <p:spPr>
          <a:xfrm>
            <a:off x="335817" y="616076"/>
            <a:ext cx="2144149" cy="361934"/>
          </a:xfrm>
          <a:prstGeom prst="rect">
            <a:avLst/>
          </a:prstGeom>
        </p:spPr>
        <p:txBody>
          <a:bodyPr/>
          <a:lstStyle>
            <a:lvl1pPr marL="0" indent="0" algn="l" defTabSz="914400" rtl="0" eaLnBrk="1" latinLnBrk="0" hangingPunct="1">
              <a:spcAft>
                <a:spcPts val="600"/>
              </a:spcAft>
              <a:buFontTx/>
              <a:buNone/>
              <a:defRPr lang="fr-FR" sz="1400" b="0" kern="1200" dirty="0" smtClean="0">
                <a:solidFill>
                  <a:srgbClr val="004489"/>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date</a:t>
            </a:r>
          </a:p>
        </p:txBody>
      </p:sp>
      <p:sp>
        <p:nvSpPr>
          <p:cNvPr id="16" name="Espace réservé du texte 4">
            <a:extLst>
              <a:ext uri="{FF2B5EF4-FFF2-40B4-BE49-F238E27FC236}">
                <a16:creationId xmlns:a16="http://schemas.microsoft.com/office/drawing/2014/main" id="{A650C9FC-A93E-493C-B275-03F7E8CB0B7B}"/>
              </a:ext>
            </a:extLst>
          </p:cNvPr>
          <p:cNvSpPr>
            <a:spLocks noGrp="1"/>
          </p:cNvSpPr>
          <p:nvPr>
            <p:ph type="body" sz="quarter" idx="21" hasCustomPrompt="1"/>
          </p:nvPr>
        </p:nvSpPr>
        <p:spPr>
          <a:xfrm>
            <a:off x="335817" y="6157790"/>
            <a:ext cx="2144149" cy="361934"/>
          </a:xfrm>
          <a:prstGeom prst="rect">
            <a:avLst/>
          </a:prstGeom>
        </p:spPr>
        <p:txBody>
          <a:bodyPr/>
          <a:lstStyle>
            <a:lvl1pPr marL="0" indent="0" algn="l" defTabSz="914400" rtl="0" eaLnBrk="1" latinLnBrk="0" hangingPunct="1">
              <a:spcAft>
                <a:spcPts val="600"/>
              </a:spcAft>
              <a:buFontTx/>
              <a:buNone/>
              <a:defRPr lang="fr-FR" sz="1400" b="1" kern="1200" dirty="0" smtClean="0">
                <a:solidFill>
                  <a:srgbClr val="004489"/>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err="1"/>
              <a:t>Presentation</a:t>
            </a:r>
            <a:r>
              <a:rPr lang="fr-FR" dirty="0"/>
              <a:t> </a:t>
            </a:r>
            <a:r>
              <a:rPr lang="fr-FR" dirty="0" err="1"/>
              <a:t>title</a:t>
            </a:r>
            <a:endParaRPr lang="fr-FR" dirty="0"/>
          </a:p>
        </p:txBody>
      </p:sp>
      <p:sp>
        <p:nvSpPr>
          <p:cNvPr id="21" name="Titre 1">
            <a:extLst>
              <a:ext uri="{FF2B5EF4-FFF2-40B4-BE49-F238E27FC236}">
                <a16:creationId xmlns:a16="http://schemas.microsoft.com/office/drawing/2014/main" id="{2F66C270-983A-494E-9AFA-B5217C3B4D75}"/>
              </a:ext>
            </a:extLst>
          </p:cNvPr>
          <p:cNvSpPr>
            <a:spLocks noGrp="1"/>
          </p:cNvSpPr>
          <p:nvPr>
            <p:ph type="title" hasCustomPrompt="1"/>
          </p:nvPr>
        </p:nvSpPr>
        <p:spPr>
          <a:xfrm>
            <a:off x="335817" y="1780827"/>
            <a:ext cx="2144149" cy="1828281"/>
          </a:xfrm>
          <a:prstGeom prst="rect">
            <a:avLst/>
          </a:prstGeom>
        </p:spPr>
        <p:txBody>
          <a:bodyPr anchor="b" anchorCtr="0"/>
          <a:lstStyle>
            <a:lvl1pPr marL="0" algn="l" defTabSz="914400" rtl="0" eaLnBrk="1" latinLnBrk="0" hangingPunct="1">
              <a:lnSpc>
                <a:spcPct val="90000"/>
              </a:lnSpc>
              <a:spcBef>
                <a:spcPct val="0"/>
              </a:spcBef>
              <a:defRPr lang="en-US" sz="3600" kern="1200" spc="110">
                <a:solidFill>
                  <a:srgbClr val="004489"/>
                </a:solidFill>
                <a:latin typeface="Vinci Sans Extra Light" charset="0"/>
                <a:ea typeface="Vinci Sans Extra Light" charset="0"/>
                <a:cs typeface="Vinci Sans Extra Light" charset="0"/>
              </a:defRPr>
            </a:lvl1pPr>
          </a:lstStyle>
          <a:p>
            <a:pPr marL="0" lvl="0" algn="l" defTabSz="914400" rtl="0" eaLnBrk="1" latinLnBrk="0" hangingPunct="1">
              <a:lnSpc>
                <a:spcPct val="90000"/>
              </a:lnSpc>
              <a:spcBef>
                <a:spcPct val="0"/>
              </a:spcBef>
              <a:defRPr/>
            </a:pPr>
            <a:r>
              <a:rPr lang="fr-FR" dirty="0" err="1"/>
              <a:t>Title</a:t>
            </a:r>
            <a:endParaRPr lang="en-US" dirty="0"/>
          </a:p>
        </p:txBody>
      </p:sp>
      <p:sp>
        <p:nvSpPr>
          <p:cNvPr id="27" name="Espace réservé du texte 4">
            <a:extLst>
              <a:ext uri="{FF2B5EF4-FFF2-40B4-BE49-F238E27FC236}">
                <a16:creationId xmlns:a16="http://schemas.microsoft.com/office/drawing/2014/main" id="{A886774F-8563-4950-80EC-EC5E378C0FD2}"/>
              </a:ext>
            </a:extLst>
          </p:cNvPr>
          <p:cNvSpPr>
            <a:spLocks noGrp="1"/>
          </p:cNvSpPr>
          <p:nvPr>
            <p:ph type="body" sz="quarter" idx="13" hasCustomPrompt="1"/>
          </p:nvPr>
        </p:nvSpPr>
        <p:spPr>
          <a:xfrm>
            <a:off x="335818" y="3624347"/>
            <a:ext cx="1950186" cy="1266248"/>
          </a:xfrm>
          <a:prstGeom prst="rect">
            <a:avLst/>
          </a:prstGeom>
        </p:spPr>
        <p:txBody>
          <a:bodyPr/>
          <a:lstStyle>
            <a:lvl1pPr marL="0" indent="0" algn="l" defTabSz="914400" rtl="0" eaLnBrk="1" latinLnBrk="0" hangingPunct="1">
              <a:lnSpc>
                <a:spcPct val="90000"/>
              </a:lnSpc>
              <a:spcBef>
                <a:spcPct val="0"/>
              </a:spcBef>
              <a:spcAft>
                <a:spcPts val="600"/>
              </a:spcAft>
              <a:buFontTx/>
              <a:buNone/>
              <a:defRPr lang="fr-FR" sz="1400" b="1" kern="1200" spc="110" dirty="0" smtClean="0">
                <a:solidFill>
                  <a:srgbClr val="004489"/>
                </a:solidFill>
                <a:latin typeface="Vinci Sans" charset="0"/>
                <a:ea typeface="Vinci Sans Extra Light" charset="0"/>
                <a:cs typeface="Vinci Sans Extra Light" charset="0"/>
              </a:defRPr>
            </a:lvl1pPr>
            <a:lvl2pPr marL="0" indent="0" algn="l" defTabSz="914400" rtl="0" eaLnBrk="1" latinLnBrk="0" hangingPunct="1">
              <a:lnSpc>
                <a:spcPct val="90000"/>
              </a:lnSpc>
              <a:spcBef>
                <a:spcPct val="0"/>
              </a:spcBef>
              <a:spcAft>
                <a:spcPts val="600"/>
              </a:spcAft>
              <a:buFontTx/>
              <a:buNone/>
              <a:defRPr lang="fr-FR" sz="1400" b="1" kern="1200" spc="110" dirty="0" err="1" smtClean="0">
                <a:solidFill>
                  <a:schemeClr val="bg1"/>
                </a:solidFill>
                <a:latin typeface="Vinci Sans" charset="0"/>
                <a:ea typeface="Vinci Sans Extra Light" charset="0"/>
                <a:cs typeface="Vinci Sans Extra Light" charset="0"/>
              </a:defRPr>
            </a:lvl2pPr>
          </a:lstStyle>
          <a:p>
            <a:pPr lvl="0"/>
            <a:r>
              <a:rPr lang="fr-FR" dirty="0" err="1"/>
              <a:t>Subtitle</a:t>
            </a:r>
            <a:endParaRPr lang="fr-FR" dirty="0"/>
          </a:p>
        </p:txBody>
      </p:sp>
      <p:pic>
        <p:nvPicPr>
          <p:cNvPr id="32" name="Picture 5">
            <a:extLst>
              <a:ext uri="{FF2B5EF4-FFF2-40B4-BE49-F238E27FC236}">
                <a16:creationId xmlns:a16="http://schemas.microsoft.com/office/drawing/2014/main" id="{FFC97D0D-8991-4F63-B148-8A600579B33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126848" y="630661"/>
            <a:ext cx="311150" cy="31750"/>
          </a:xfrm>
          <a:prstGeom prst="rect">
            <a:avLst/>
          </a:prstGeom>
        </p:spPr>
      </p:pic>
      <p:pic>
        <p:nvPicPr>
          <p:cNvPr id="24" name="Image 23">
            <a:extLst>
              <a:ext uri="{FF2B5EF4-FFF2-40B4-BE49-F238E27FC236}">
                <a16:creationId xmlns:a16="http://schemas.microsoft.com/office/drawing/2014/main" id="{AF67EEE6-0856-424C-BAD2-D33548D5CC3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54354" y="6237500"/>
            <a:ext cx="758432" cy="222473"/>
          </a:xfrm>
          <a:prstGeom prst="rect">
            <a:avLst/>
          </a:prstGeom>
        </p:spPr>
      </p:pic>
      <p:sp>
        <p:nvSpPr>
          <p:cNvPr id="28" name="Espace réservé du texte 6">
            <a:extLst>
              <a:ext uri="{FF2B5EF4-FFF2-40B4-BE49-F238E27FC236}">
                <a16:creationId xmlns:a16="http://schemas.microsoft.com/office/drawing/2014/main" id="{CFB1FF35-5B30-4E54-9E84-76910E2D5C57}"/>
              </a:ext>
            </a:extLst>
          </p:cNvPr>
          <p:cNvSpPr>
            <a:spLocks noGrp="1"/>
          </p:cNvSpPr>
          <p:nvPr>
            <p:ph type="body" sz="quarter" idx="22"/>
          </p:nvPr>
        </p:nvSpPr>
        <p:spPr>
          <a:xfrm>
            <a:off x="3159642" y="1168590"/>
            <a:ext cx="7894712" cy="4171121"/>
          </a:xfrm>
          <a:prstGeom prst="rect">
            <a:avLst/>
          </a:prstGeom>
        </p:spPr>
        <p:txBody>
          <a:bodyPr/>
          <a:lstStyle>
            <a:lvl1pPr marL="228600" indent="-228600">
              <a:buClr>
                <a:srgbClr val="D71C2D"/>
              </a:buClr>
              <a:buFont typeface="Arial" panose="020B0604020202020204" pitchFamily="34" charset="0"/>
              <a:buChar char="•"/>
              <a:defRPr sz="1600">
                <a:solidFill>
                  <a:srgbClr val="004489"/>
                </a:solidFill>
                <a:latin typeface="+mn-lt"/>
              </a:defRPr>
            </a:lvl1pPr>
            <a:lvl2pPr marL="685800" indent="-228600">
              <a:buClr>
                <a:srgbClr val="D71C2D"/>
              </a:buClr>
              <a:buFont typeface="Arial" panose="020B0604020202020204" pitchFamily="34" charset="0"/>
              <a:buChar char="•"/>
              <a:defRPr sz="1400">
                <a:solidFill>
                  <a:srgbClr val="004489"/>
                </a:solidFill>
                <a:latin typeface="+mn-lt"/>
              </a:defRPr>
            </a:lvl2pPr>
            <a:lvl3pPr marL="1143000" indent="-228600">
              <a:buClr>
                <a:srgbClr val="D71C2D"/>
              </a:buClr>
              <a:buFont typeface="Arial" panose="020B0604020202020204" pitchFamily="34" charset="0"/>
              <a:buChar char="•"/>
              <a:defRPr sz="1200">
                <a:solidFill>
                  <a:srgbClr val="004489"/>
                </a:solidFill>
                <a:latin typeface="+mn-lt"/>
              </a:defRPr>
            </a:lvl3pPr>
            <a:lvl4pPr marL="1600200" indent="-228600">
              <a:buClr>
                <a:srgbClr val="D71C2D"/>
              </a:buClr>
              <a:buFont typeface="Arial" panose="020B0604020202020204" pitchFamily="34" charset="0"/>
              <a:buChar char="•"/>
              <a:defRPr sz="1100">
                <a:solidFill>
                  <a:srgbClr val="004489"/>
                </a:solidFill>
                <a:latin typeface="+mn-lt"/>
              </a:defRPr>
            </a:lvl4pPr>
            <a:lvl5pPr marL="2057400" indent="-228600">
              <a:buClr>
                <a:srgbClr val="D71C2D"/>
              </a:buClr>
              <a:buFont typeface="Arial" panose="020B0604020202020204" pitchFamily="34" charset="0"/>
              <a:buChar char="•"/>
              <a:defRPr sz="1100">
                <a:solidFill>
                  <a:srgbClr val="004489"/>
                </a:solidFill>
                <a:latin typeface="+mn-lt"/>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33" name="Espace réservé du numéro de diapositive 1">
            <a:extLst>
              <a:ext uri="{FF2B5EF4-FFF2-40B4-BE49-F238E27FC236}">
                <a16:creationId xmlns:a16="http://schemas.microsoft.com/office/drawing/2014/main" id="{5FAFD768-5CCC-4E73-896D-D2357C49F884}"/>
              </a:ext>
            </a:extLst>
          </p:cNvPr>
          <p:cNvSpPr>
            <a:spLocks noGrp="1"/>
          </p:cNvSpPr>
          <p:nvPr>
            <p:ph type="sldNum" sz="quarter" idx="4"/>
          </p:nvPr>
        </p:nvSpPr>
        <p:spPr>
          <a:xfrm>
            <a:off x="10373960" y="6240313"/>
            <a:ext cx="527808" cy="365125"/>
          </a:xfrm>
          <a:prstGeom prst="rect">
            <a:avLst/>
          </a:prstGeom>
        </p:spPr>
        <p:txBody>
          <a:bodyPr vert="horz" lIns="91440" tIns="45720" rIns="91440" bIns="45720" rtlCol="0" anchor="ctr"/>
          <a:lstStyle>
            <a:lvl1pPr algn="r">
              <a:defRPr sz="1050" b="0">
                <a:solidFill>
                  <a:srgbClr val="D71C2D"/>
                </a:solidFill>
              </a:defRPr>
            </a:lvl1pPr>
          </a:lstStyle>
          <a:p>
            <a:fld id="{F3D6203A-9E82-46D3-826D-BB98CB91E49C}" type="slidenum">
              <a:rPr lang="en-US" smtClean="0"/>
              <a:pPr/>
              <a:t>‹N°›</a:t>
            </a:fld>
            <a:endParaRPr lang="en-US"/>
          </a:p>
        </p:txBody>
      </p:sp>
      <p:pic>
        <p:nvPicPr>
          <p:cNvPr id="34" name="Picture 33">
            <a:extLst>
              <a:ext uri="{FF2B5EF4-FFF2-40B4-BE49-F238E27FC236}">
                <a16:creationId xmlns:a16="http://schemas.microsoft.com/office/drawing/2014/main" id="{2700338F-487D-4297-86CF-B57EEAC730B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03259" y="6254315"/>
            <a:ext cx="311150" cy="31750"/>
          </a:xfrm>
          <a:prstGeom prst="rect">
            <a:avLst/>
          </a:prstGeom>
        </p:spPr>
      </p:pic>
    </p:spTree>
    <p:extLst>
      <p:ext uri="{BB962C8B-B14F-4D97-AF65-F5344CB8AC3E}">
        <p14:creationId xmlns:p14="http://schemas.microsoft.com/office/powerpoint/2010/main" val="24015312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lideshow">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0B046C3-728B-4A48-986E-DFA43FBCBE5D}"/>
              </a:ext>
            </a:extLst>
          </p:cNvPr>
          <p:cNvSpPr/>
          <p:nvPr userDrawn="1"/>
        </p:nvSpPr>
        <p:spPr>
          <a:xfrm>
            <a:off x="0" y="5742039"/>
            <a:ext cx="12192000" cy="11159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1">
            <a:extLst>
              <a:ext uri="{FF2B5EF4-FFF2-40B4-BE49-F238E27FC236}">
                <a16:creationId xmlns:a16="http://schemas.microsoft.com/office/drawing/2014/main" id="{0ACE7467-893C-4AF5-AC90-E88C3860E5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95327"/>
          <a:stretch/>
        </p:blipFill>
        <p:spPr>
          <a:xfrm rot="10800000">
            <a:off x="3" y="6792726"/>
            <a:ext cx="12192000" cy="65274"/>
          </a:xfrm>
          <a:prstGeom prst="rect">
            <a:avLst/>
          </a:prstGeom>
        </p:spPr>
      </p:pic>
      <p:sp>
        <p:nvSpPr>
          <p:cNvPr id="19" name="Rectangle 18">
            <a:hlinkClick r:id="" action="ppaction://noaction"/>
            <a:extLst>
              <a:ext uri="{FF2B5EF4-FFF2-40B4-BE49-F238E27FC236}">
                <a16:creationId xmlns:a16="http://schemas.microsoft.com/office/drawing/2014/main" id="{1FDD5494-9952-4125-B8B0-98FDEDD61847}"/>
              </a:ext>
            </a:extLst>
          </p:cNvPr>
          <p:cNvSpPr/>
          <p:nvPr userDrawn="1"/>
        </p:nvSpPr>
        <p:spPr>
          <a:xfrm>
            <a:off x="3" y="6669362"/>
            <a:ext cx="12192000" cy="188638"/>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Text Placeholder 10">
            <a:extLst>
              <a:ext uri="{FF2B5EF4-FFF2-40B4-BE49-F238E27FC236}">
                <a16:creationId xmlns:a16="http://schemas.microsoft.com/office/drawing/2014/main" id="{9652E96C-20F4-4897-AE6E-A4381F5CE0F4}"/>
              </a:ext>
            </a:extLst>
          </p:cNvPr>
          <p:cNvSpPr>
            <a:spLocks noGrp="1"/>
          </p:cNvSpPr>
          <p:nvPr>
            <p:ph type="body" sz="quarter" idx="10" hasCustomPrompt="1"/>
          </p:nvPr>
        </p:nvSpPr>
        <p:spPr>
          <a:xfrm>
            <a:off x="741959" y="6240668"/>
            <a:ext cx="1926868" cy="324000"/>
          </a:xfrm>
          <a:prstGeom prst="rect">
            <a:avLst/>
          </a:prstGeom>
        </p:spPr>
        <p:txBody>
          <a:bodyPr anchor="ctr">
            <a:noAutofit/>
          </a:bodyPr>
          <a:lstStyle>
            <a:lvl1pPr marL="0" indent="0">
              <a:buNone/>
              <a:defRPr sz="1600" b="0" i="0" spc="110" baseline="0">
                <a:solidFill>
                  <a:srgbClr val="004489"/>
                </a:solidFill>
                <a:latin typeface="Vinci Sans Medium" charset="0"/>
                <a:ea typeface="Vinci Sans Medium" charset="0"/>
                <a:cs typeface="Vinci Sans Medium" charset="0"/>
              </a:defRPr>
            </a:lvl1pPr>
          </a:lstStyle>
          <a:p>
            <a:pPr lvl="0"/>
            <a:r>
              <a:rPr lang="en-US" dirty="0"/>
              <a:t>NAME site</a:t>
            </a:r>
          </a:p>
        </p:txBody>
      </p:sp>
      <p:sp>
        <p:nvSpPr>
          <p:cNvPr id="13" name="Text Placeholder 10">
            <a:extLst>
              <a:ext uri="{FF2B5EF4-FFF2-40B4-BE49-F238E27FC236}">
                <a16:creationId xmlns:a16="http://schemas.microsoft.com/office/drawing/2014/main" id="{456B3CAA-8D97-4629-BC79-1CE11E3515BE}"/>
              </a:ext>
            </a:extLst>
          </p:cNvPr>
          <p:cNvSpPr>
            <a:spLocks noGrp="1"/>
          </p:cNvSpPr>
          <p:nvPr>
            <p:ph type="body" sz="quarter" idx="11" hasCustomPrompt="1"/>
          </p:nvPr>
        </p:nvSpPr>
        <p:spPr>
          <a:xfrm>
            <a:off x="2383691" y="6240668"/>
            <a:ext cx="1926868" cy="324000"/>
          </a:xfrm>
          <a:prstGeom prst="rect">
            <a:avLst/>
          </a:prstGeom>
        </p:spPr>
        <p:txBody>
          <a:bodyPr anchor="ctr">
            <a:noAutofit/>
          </a:bodyPr>
          <a:lstStyle>
            <a:lvl1pPr marL="0" indent="0">
              <a:buNone/>
              <a:defRPr sz="1600" b="0" i="0" spc="110" baseline="0">
                <a:solidFill>
                  <a:srgbClr val="004489"/>
                </a:solidFill>
                <a:latin typeface="Vinci Sans Extra Light" charset="0"/>
                <a:ea typeface="Vinci Sans Extra Light" charset="0"/>
                <a:cs typeface="Vinci Sans Extra Light" charset="0"/>
              </a:defRPr>
            </a:lvl1pPr>
          </a:lstStyle>
          <a:p>
            <a:pPr lvl="0"/>
            <a:r>
              <a:rPr lang="en-US" dirty="0"/>
              <a:t>City, Country</a:t>
            </a:r>
          </a:p>
        </p:txBody>
      </p:sp>
      <p:sp>
        <p:nvSpPr>
          <p:cNvPr id="4" name="Espace réservé pour une image  3">
            <a:extLst>
              <a:ext uri="{FF2B5EF4-FFF2-40B4-BE49-F238E27FC236}">
                <a16:creationId xmlns:a16="http://schemas.microsoft.com/office/drawing/2014/main" id="{A2E434C0-F322-4F1A-B94D-45D636034337}"/>
              </a:ext>
            </a:extLst>
          </p:cNvPr>
          <p:cNvSpPr>
            <a:spLocks noGrp="1"/>
          </p:cNvSpPr>
          <p:nvPr>
            <p:ph type="pic" sz="quarter" idx="13" hasCustomPrompt="1"/>
          </p:nvPr>
        </p:nvSpPr>
        <p:spPr>
          <a:xfrm>
            <a:off x="0" y="0"/>
            <a:ext cx="12192000" cy="5742038"/>
          </a:xfrm>
          <a:prstGeom prst="rect">
            <a:avLst/>
          </a:prstGeom>
        </p:spPr>
        <p:txBody>
          <a:bodyPr anchor="ctr" anchorCtr="0"/>
          <a:lstStyle>
            <a:lvl1pPr marL="0" indent="0" algn="ctr">
              <a:buNone/>
              <a:defRPr sz="1600"/>
            </a:lvl1pPr>
          </a:lstStyle>
          <a:p>
            <a:r>
              <a:rPr lang="en-US" dirty="0"/>
              <a:t>Put your image here</a:t>
            </a:r>
          </a:p>
        </p:txBody>
      </p:sp>
      <p:pic>
        <p:nvPicPr>
          <p:cNvPr id="10" name="Image 9">
            <a:extLst>
              <a:ext uri="{FF2B5EF4-FFF2-40B4-BE49-F238E27FC236}">
                <a16:creationId xmlns:a16="http://schemas.microsoft.com/office/drawing/2014/main" id="{18D6A30B-3B36-4AA7-B1B7-A248B7FC666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54354" y="6237500"/>
            <a:ext cx="758432" cy="222473"/>
          </a:xfrm>
          <a:prstGeom prst="rect">
            <a:avLst/>
          </a:prstGeom>
        </p:spPr>
      </p:pic>
      <p:sp>
        <p:nvSpPr>
          <p:cNvPr id="11" name="Espace réservé du numéro de diapositive 1">
            <a:extLst>
              <a:ext uri="{FF2B5EF4-FFF2-40B4-BE49-F238E27FC236}">
                <a16:creationId xmlns:a16="http://schemas.microsoft.com/office/drawing/2014/main" id="{7B10AEC7-2E50-417F-BC68-B63EEE2D12D8}"/>
              </a:ext>
            </a:extLst>
          </p:cNvPr>
          <p:cNvSpPr>
            <a:spLocks noGrp="1"/>
          </p:cNvSpPr>
          <p:nvPr>
            <p:ph type="sldNum" sz="quarter" idx="4"/>
          </p:nvPr>
        </p:nvSpPr>
        <p:spPr>
          <a:xfrm>
            <a:off x="10373960" y="6240313"/>
            <a:ext cx="527808" cy="365125"/>
          </a:xfrm>
          <a:prstGeom prst="rect">
            <a:avLst/>
          </a:prstGeom>
        </p:spPr>
        <p:txBody>
          <a:bodyPr vert="horz" lIns="91440" tIns="45720" rIns="91440" bIns="45720" rtlCol="0" anchor="ctr"/>
          <a:lstStyle>
            <a:lvl1pPr algn="r">
              <a:defRPr sz="1050" b="0">
                <a:solidFill>
                  <a:srgbClr val="D71C2D"/>
                </a:solidFill>
              </a:defRPr>
            </a:lvl1pPr>
          </a:lstStyle>
          <a:p>
            <a:fld id="{F3D6203A-9E82-46D3-826D-BB98CB91E49C}" type="slidenum">
              <a:rPr lang="en-US" smtClean="0"/>
              <a:pPr/>
              <a:t>‹N°›</a:t>
            </a:fld>
            <a:endParaRPr lang="en-US"/>
          </a:p>
        </p:txBody>
      </p:sp>
      <p:pic>
        <p:nvPicPr>
          <p:cNvPr id="15" name="Picture 33">
            <a:extLst>
              <a:ext uri="{FF2B5EF4-FFF2-40B4-BE49-F238E27FC236}">
                <a16:creationId xmlns:a16="http://schemas.microsoft.com/office/drawing/2014/main" id="{98531C5A-47DF-4A8D-AFC5-A50B061157C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503259" y="6254315"/>
            <a:ext cx="311150" cy="31750"/>
          </a:xfrm>
          <a:prstGeom prst="rect">
            <a:avLst/>
          </a:prstGeom>
        </p:spPr>
      </p:pic>
    </p:spTree>
    <p:extLst>
      <p:ext uri="{BB962C8B-B14F-4D97-AF65-F5344CB8AC3E}">
        <p14:creationId xmlns:p14="http://schemas.microsoft.com/office/powerpoint/2010/main" val="37535722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p>
        </p:txBody>
      </p:sp>
      <p:sp>
        <p:nvSpPr>
          <p:cNvPr id="4" name="Espace réservé de la date 3"/>
          <p:cNvSpPr>
            <a:spLocks noGrp="1"/>
          </p:cNvSpPr>
          <p:nvPr>
            <p:ph type="dt" sz="half" idx="10"/>
          </p:nvPr>
        </p:nvSpPr>
        <p:spPr/>
        <p:txBody>
          <a:bodyPr/>
          <a:lstStyle/>
          <a:p>
            <a:fld id="{31D7E222-3C1D-46E2-BFAD-D37DCC5931F9}" type="datetimeFigureOut">
              <a:rPr lang="fr-FR" smtClean="0"/>
              <a:t>06/08/2021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3AC4F6E-750F-47F3-9029-4AFF372023C2}" type="slidenum">
              <a:rPr lang="fr-FR" smtClean="0"/>
              <a:t>‹N°›</a:t>
            </a:fld>
            <a:endParaRPr lang="fr-FR"/>
          </a:p>
        </p:txBody>
      </p:sp>
    </p:spTree>
    <p:extLst>
      <p:ext uri="{BB962C8B-B14F-4D97-AF65-F5344CB8AC3E}">
        <p14:creationId xmlns:p14="http://schemas.microsoft.com/office/powerpoint/2010/main" val="20408503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31D7E222-3C1D-46E2-BFAD-D37DCC5931F9}" type="datetimeFigureOut">
              <a:rPr lang="fr-FR" smtClean="0"/>
              <a:t>06/08/2021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3AC4F6E-750F-47F3-9029-4AFF372023C2}" type="slidenum">
              <a:rPr lang="fr-FR" smtClean="0"/>
              <a:t>‹N°›</a:t>
            </a:fld>
            <a:endParaRPr lang="fr-FR"/>
          </a:p>
        </p:txBody>
      </p:sp>
    </p:spTree>
    <p:extLst>
      <p:ext uri="{BB962C8B-B14F-4D97-AF65-F5344CB8AC3E}">
        <p14:creationId xmlns:p14="http://schemas.microsoft.com/office/powerpoint/2010/main" val="2529731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p:cNvSpPr>
            <a:spLocks noGrp="1"/>
          </p:cNvSpPr>
          <p:nvPr>
            <p:ph type="dt" sz="half" idx="10"/>
          </p:nvPr>
        </p:nvSpPr>
        <p:spPr/>
        <p:txBody>
          <a:bodyPr/>
          <a:lstStyle/>
          <a:p>
            <a:fld id="{31D7E222-3C1D-46E2-BFAD-D37DCC5931F9}" type="datetimeFigureOut">
              <a:rPr lang="fr-FR" smtClean="0"/>
              <a:t>06/08/2021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3AC4F6E-750F-47F3-9029-4AFF372023C2}" type="slidenum">
              <a:rPr lang="fr-FR" smtClean="0"/>
              <a:t>‹N°›</a:t>
            </a:fld>
            <a:endParaRPr lang="fr-FR"/>
          </a:p>
        </p:txBody>
      </p:sp>
    </p:spTree>
    <p:extLst>
      <p:ext uri="{BB962C8B-B14F-4D97-AF65-F5344CB8AC3E}">
        <p14:creationId xmlns:p14="http://schemas.microsoft.com/office/powerpoint/2010/main" val="24694195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31D7E222-3C1D-46E2-BFAD-D37DCC5931F9}" type="datetimeFigureOut">
              <a:rPr lang="fr-FR" smtClean="0"/>
              <a:t>06/08/2021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3AC4F6E-750F-47F3-9029-4AFF372023C2}" type="slidenum">
              <a:rPr lang="fr-FR" smtClean="0"/>
              <a:t>‹N°›</a:t>
            </a:fld>
            <a:endParaRPr lang="fr-FR"/>
          </a:p>
        </p:txBody>
      </p:sp>
    </p:spTree>
    <p:extLst>
      <p:ext uri="{BB962C8B-B14F-4D97-AF65-F5344CB8AC3E}">
        <p14:creationId xmlns:p14="http://schemas.microsoft.com/office/powerpoint/2010/main" val="3804406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31D7E222-3C1D-46E2-BFAD-D37DCC5931F9}" type="datetimeFigureOut">
              <a:rPr lang="fr-FR" smtClean="0"/>
              <a:t>06/08/2021</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B3AC4F6E-750F-47F3-9029-4AFF372023C2}" type="slidenum">
              <a:rPr lang="fr-FR" smtClean="0"/>
              <a:t>‹N°›</a:t>
            </a:fld>
            <a:endParaRPr lang="fr-FR"/>
          </a:p>
        </p:txBody>
      </p:sp>
    </p:spTree>
    <p:extLst>
      <p:ext uri="{BB962C8B-B14F-4D97-AF65-F5344CB8AC3E}">
        <p14:creationId xmlns:p14="http://schemas.microsoft.com/office/powerpoint/2010/main" val="30019688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31D7E222-3C1D-46E2-BFAD-D37DCC5931F9}" type="datetimeFigureOut">
              <a:rPr lang="fr-FR" smtClean="0"/>
              <a:t>06/08/2021</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B3AC4F6E-750F-47F3-9029-4AFF372023C2}" type="slidenum">
              <a:rPr lang="fr-FR" smtClean="0"/>
              <a:t>‹N°›</a:t>
            </a:fld>
            <a:endParaRPr lang="fr-FR"/>
          </a:p>
        </p:txBody>
      </p:sp>
    </p:spTree>
    <p:extLst>
      <p:ext uri="{BB962C8B-B14F-4D97-AF65-F5344CB8AC3E}">
        <p14:creationId xmlns:p14="http://schemas.microsoft.com/office/powerpoint/2010/main" val="33731000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31D7E222-3C1D-46E2-BFAD-D37DCC5931F9}" type="datetimeFigureOut">
              <a:rPr lang="fr-FR" smtClean="0"/>
              <a:t>06/08/2021</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B3AC4F6E-750F-47F3-9029-4AFF372023C2}" type="slidenum">
              <a:rPr lang="fr-FR" smtClean="0"/>
              <a:t>‹N°›</a:t>
            </a:fld>
            <a:endParaRPr lang="fr-FR"/>
          </a:p>
        </p:txBody>
      </p:sp>
    </p:spTree>
    <p:extLst>
      <p:ext uri="{BB962C8B-B14F-4D97-AF65-F5344CB8AC3E}">
        <p14:creationId xmlns:p14="http://schemas.microsoft.com/office/powerpoint/2010/main" val="38052208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31D7E222-3C1D-46E2-BFAD-D37DCC5931F9}" type="datetimeFigureOut">
              <a:rPr lang="fr-FR" smtClean="0"/>
              <a:t>06/08/2021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3AC4F6E-750F-47F3-9029-4AFF372023C2}" type="slidenum">
              <a:rPr lang="fr-FR" smtClean="0"/>
              <a:t>‹N°›</a:t>
            </a:fld>
            <a:endParaRPr lang="fr-FR"/>
          </a:p>
        </p:txBody>
      </p:sp>
    </p:spTree>
    <p:extLst>
      <p:ext uri="{BB962C8B-B14F-4D97-AF65-F5344CB8AC3E}">
        <p14:creationId xmlns:p14="http://schemas.microsoft.com/office/powerpoint/2010/main" val="11111940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ummary 2 titles">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182C2319-BEE3-465B-9C33-28E703B847AE}"/>
              </a:ext>
            </a:extLst>
          </p:cNvPr>
          <p:cNvSpPr/>
          <p:nvPr userDrawn="1"/>
        </p:nvSpPr>
        <p:spPr>
          <a:xfrm flipH="1">
            <a:off x="6059488" y="0"/>
            <a:ext cx="6132512" cy="6858000"/>
          </a:xfrm>
          <a:prstGeom prst="rect">
            <a:avLst/>
          </a:prstGeom>
          <a:solidFill>
            <a:srgbClr val="F3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a:extLst>
              <a:ext uri="{FF2B5EF4-FFF2-40B4-BE49-F238E27FC236}">
                <a16:creationId xmlns:a16="http://schemas.microsoft.com/office/drawing/2014/main" id="{AD914B63-AEAC-439F-B59A-AEBD54623271}"/>
              </a:ext>
            </a:extLst>
          </p:cNvPr>
          <p:cNvSpPr/>
          <p:nvPr/>
        </p:nvSpPr>
        <p:spPr>
          <a:xfrm>
            <a:off x="6737911" y="-270442"/>
            <a:ext cx="1962076" cy="4616648"/>
          </a:xfrm>
          <a:prstGeom prst="rect">
            <a:avLst/>
          </a:prstGeom>
        </p:spPr>
        <p:txBody>
          <a:bodyPr wrap="none" lIns="0" tIns="0" rIns="0" bIns="0">
            <a:spAutoFit/>
          </a:bodyPr>
          <a:lstStyle/>
          <a:p>
            <a:pPr algn="ctr"/>
            <a:r>
              <a:rPr lang="en-GB" sz="30000" b="1" spc="300" dirty="0">
                <a:solidFill>
                  <a:srgbClr val="95AAC6">
                    <a:alpha val="15000"/>
                  </a:srgbClr>
                </a:solidFill>
                <a:latin typeface="Vinci Sans Black" charset="0"/>
                <a:ea typeface="Vinci Sans Black" charset="0"/>
                <a:cs typeface="Vinci Sans Black" charset="0"/>
              </a:rPr>
              <a:t>2</a:t>
            </a:r>
          </a:p>
        </p:txBody>
      </p:sp>
      <p:pic>
        <p:nvPicPr>
          <p:cNvPr id="46" name="Picture 8">
            <a:extLst>
              <a:ext uri="{FF2B5EF4-FFF2-40B4-BE49-F238E27FC236}">
                <a16:creationId xmlns:a16="http://schemas.microsoft.com/office/drawing/2014/main" id="{DE88C422-8E2B-4226-812F-06FBAB3EDF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7366322" y="1602540"/>
            <a:ext cx="311150" cy="31750"/>
          </a:xfrm>
          <a:prstGeom prst="rect">
            <a:avLst/>
          </a:prstGeom>
        </p:spPr>
      </p:pic>
      <p:sp>
        <p:nvSpPr>
          <p:cNvPr id="48" name="Rectangle 47">
            <a:extLst>
              <a:ext uri="{FF2B5EF4-FFF2-40B4-BE49-F238E27FC236}">
                <a16:creationId xmlns:a16="http://schemas.microsoft.com/office/drawing/2014/main" id="{A56E2BAD-C6C8-4275-A9F4-42C3CA8C0A09}"/>
              </a:ext>
            </a:extLst>
          </p:cNvPr>
          <p:cNvSpPr/>
          <p:nvPr userDrawn="1"/>
        </p:nvSpPr>
        <p:spPr>
          <a:xfrm>
            <a:off x="554956" y="-290213"/>
            <a:ext cx="1962076" cy="4616648"/>
          </a:xfrm>
          <a:prstGeom prst="rect">
            <a:avLst/>
          </a:prstGeom>
        </p:spPr>
        <p:txBody>
          <a:bodyPr wrap="none" lIns="0" tIns="0" rIns="0" bIns="0">
            <a:spAutoFit/>
          </a:bodyPr>
          <a:lstStyle/>
          <a:p>
            <a:pPr algn="ctr"/>
            <a:r>
              <a:rPr lang="en-GB" sz="30000" b="1" spc="300" dirty="0">
                <a:solidFill>
                  <a:srgbClr val="95AAC6">
                    <a:alpha val="15000"/>
                  </a:srgbClr>
                </a:solidFill>
                <a:latin typeface="Vinci Sans Black" charset="0"/>
                <a:ea typeface="Vinci Sans Black" charset="0"/>
                <a:cs typeface="Vinci Sans Black" charset="0"/>
              </a:rPr>
              <a:t>1</a:t>
            </a:r>
          </a:p>
        </p:txBody>
      </p:sp>
      <p:pic>
        <p:nvPicPr>
          <p:cNvPr id="50" name="Picture 5">
            <a:extLst>
              <a:ext uri="{FF2B5EF4-FFF2-40B4-BE49-F238E27FC236}">
                <a16:creationId xmlns:a16="http://schemas.microsoft.com/office/drawing/2014/main" id="{55F3E0A3-6ACE-4DCC-9084-431C0413406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1218002" y="1602540"/>
            <a:ext cx="311150" cy="31750"/>
          </a:xfrm>
          <a:prstGeom prst="rect">
            <a:avLst/>
          </a:prstGeom>
        </p:spPr>
      </p:pic>
      <p:pic>
        <p:nvPicPr>
          <p:cNvPr id="11" name="Picture 21">
            <a:extLst>
              <a:ext uri="{FF2B5EF4-FFF2-40B4-BE49-F238E27FC236}">
                <a16:creationId xmlns:a16="http://schemas.microsoft.com/office/drawing/2014/main" id="{8A9CCBEF-2B12-46A8-86F8-735E1D24CD1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95327"/>
          <a:stretch/>
        </p:blipFill>
        <p:spPr>
          <a:xfrm rot="10800000">
            <a:off x="0" y="6792726"/>
            <a:ext cx="12192000" cy="65274"/>
          </a:xfrm>
          <a:prstGeom prst="rect">
            <a:avLst/>
          </a:prstGeom>
        </p:spPr>
      </p:pic>
      <p:sp>
        <p:nvSpPr>
          <p:cNvPr id="12" name="Rectangle 11">
            <a:hlinkClick r:id="" action="ppaction://noaction"/>
            <a:extLst>
              <a:ext uri="{FF2B5EF4-FFF2-40B4-BE49-F238E27FC236}">
                <a16:creationId xmlns:a16="http://schemas.microsoft.com/office/drawing/2014/main" id="{854BDD56-9D76-4323-AFD6-FFA6D1D1BE1F}"/>
              </a:ext>
            </a:extLst>
          </p:cNvPr>
          <p:cNvSpPr/>
          <p:nvPr userDrawn="1"/>
        </p:nvSpPr>
        <p:spPr>
          <a:xfrm>
            <a:off x="0" y="6669362"/>
            <a:ext cx="12192000" cy="188638"/>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space réservé du texte 4">
            <a:extLst>
              <a:ext uri="{FF2B5EF4-FFF2-40B4-BE49-F238E27FC236}">
                <a16:creationId xmlns:a16="http://schemas.microsoft.com/office/drawing/2014/main" id="{4BF4A69B-8139-40F5-8369-928B497A3F8A}"/>
              </a:ext>
            </a:extLst>
          </p:cNvPr>
          <p:cNvSpPr>
            <a:spLocks noGrp="1"/>
          </p:cNvSpPr>
          <p:nvPr>
            <p:ph type="body" sz="quarter" idx="13" hasCustomPrompt="1"/>
          </p:nvPr>
        </p:nvSpPr>
        <p:spPr>
          <a:xfrm>
            <a:off x="2419300" y="3039018"/>
            <a:ext cx="2617788" cy="299927"/>
          </a:xfrm>
          <a:prstGeom prst="rect">
            <a:avLst/>
          </a:prstGeom>
        </p:spPr>
        <p:txBody>
          <a:bodyPr/>
          <a:lstStyle>
            <a:lvl1pPr marL="0" indent="0" algn="l" defTabSz="914400" rtl="0" eaLnBrk="1" latinLnBrk="0" hangingPunct="1">
              <a:spcAft>
                <a:spcPts val="600"/>
              </a:spcAft>
              <a:buFontTx/>
              <a:buNone/>
              <a:defRPr lang="fr-FR" sz="1400" b="1" kern="1200" dirty="0" smtClean="0">
                <a:solidFill>
                  <a:srgbClr val="004489"/>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SUBSECTION IN CAP</a:t>
            </a:r>
          </a:p>
        </p:txBody>
      </p:sp>
      <p:sp>
        <p:nvSpPr>
          <p:cNvPr id="23" name="Espace réservé du texte 4">
            <a:extLst>
              <a:ext uri="{FF2B5EF4-FFF2-40B4-BE49-F238E27FC236}">
                <a16:creationId xmlns:a16="http://schemas.microsoft.com/office/drawing/2014/main" id="{A4BA30AC-3C26-426D-A97B-FA49D5095DC9}"/>
              </a:ext>
            </a:extLst>
          </p:cNvPr>
          <p:cNvSpPr>
            <a:spLocks noGrp="1"/>
          </p:cNvSpPr>
          <p:nvPr>
            <p:ph type="body" sz="quarter" idx="17" hasCustomPrompt="1"/>
          </p:nvPr>
        </p:nvSpPr>
        <p:spPr>
          <a:xfrm>
            <a:off x="1383437" y="1375100"/>
            <a:ext cx="4553236" cy="1266248"/>
          </a:xfrm>
          <a:prstGeom prst="rect">
            <a:avLst/>
          </a:prstGeom>
        </p:spPr>
        <p:txBody>
          <a:bodyPr/>
          <a:lstStyle>
            <a:lvl1pPr marL="0" indent="0" algn="l" defTabSz="914400" rtl="0" eaLnBrk="1" latinLnBrk="0" hangingPunct="1">
              <a:spcBef>
                <a:spcPts val="0"/>
              </a:spcBef>
              <a:spcAft>
                <a:spcPts val="0"/>
              </a:spcAft>
              <a:buFontTx/>
              <a:buNone/>
              <a:defRPr lang="fr-FR" sz="3600" kern="1200" spc="300" baseline="0" dirty="0" smtClean="0">
                <a:solidFill>
                  <a:srgbClr val="004489"/>
                </a:solidFill>
                <a:latin typeface="Vinci Sans Extra Light" charset="0"/>
                <a:ea typeface="Vinci Sans Extra Light" charset="0"/>
                <a:cs typeface="Vinci Sans Extra Light"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marL="0" lvl="0" indent="0" algn="l" defTabSz="914400" rtl="0" eaLnBrk="1" latinLnBrk="0" hangingPunct="1">
              <a:lnSpc>
                <a:spcPct val="80000"/>
              </a:lnSpc>
              <a:spcBef>
                <a:spcPts val="1000"/>
              </a:spcBef>
              <a:buFont typeface="Arial"/>
              <a:buNone/>
            </a:pPr>
            <a:r>
              <a:rPr lang="fr-FR" dirty="0"/>
              <a:t>PART 1 </a:t>
            </a:r>
            <a:br>
              <a:rPr lang="fr-FR" dirty="0"/>
            </a:br>
            <a:r>
              <a:rPr lang="fr-FR" dirty="0"/>
              <a:t>CAPITAL LETTER</a:t>
            </a:r>
          </a:p>
        </p:txBody>
      </p:sp>
      <p:sp>
        <p:nvSpPr>
          <p:cNvPr id="26" name="Espace réservé du texte 4">
            <a:extLst>
              <a:ext uri="{FF2B5EF4-FFF2-40B4-BE49-F238E27FC236}">
                <a16:creationId xmlns:a16="http://schemas.microsoft.com/office/drawing/2014/main" id="{2B5D2EDF-5211-4DE1-8BDE-D2545902D889}"/>
              </a:ext>
            </a:extLst>
          </p:cNvPr>
          <p:cNvSpPr>
            <a:spLocks noGrp="1"/>
          </p:cNvSpPr>
          <p:nvPr>
            <p:ph type="body" sz="quarter" idx="20" hasCustomPrompt="1"/>
          </p:nvPr>
        </p:nvSpPr>
        <p:spPr>
          <a:xfrm>
            <a:off x="7540657" y="1375100"/>
            <a:ext cx="4553236" cy="1266248"/>
          </a:xfrm>
          <a:prstGeom prst="rect">
            <a:avLst/>
          </a:prstGeom>
        </p:spPr>
        <p:txBody>
          <a:bodyPr/>
          <a:lstStyle>
            <a:lvl1pPr marL="0" indent="0" algn="l" defTabSz="914400" rtl="0" eaLnBrk="1" latinLnBrk="0" hangingPunct="1">
              <a:spcBef>
                <a:spcPts val="0"/>
              </a:spcBef>
              <a:spcAft>
                <a:spcPts val="0"/>
              </a:spcAft>
              <a:buFontTx/>
              <a:buNone/>
              <a:defRPr lang="fr-FR" sz="3600" kern="1200" spc="300" baseline="0" dirty="0" smtClean="0">
                <a:solidFill>
                  <a:srgbClr val="004489"/>
                </a:solidFill>
                <a:latin typeface="Vinci Sans Extra Light" charset="0"/>
                <a:ea typeface="Vinci Sans Extra Light" charset="0"/>
                <a:cs typeface="Vinci Sans Extra Light"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marL="0" lvl="0" indent="0" algn="l" defTabSz="914400" rtl="0" eaLnBrk="1" latinLnBrk="0" hangingPunct="1">
              <a:lnSpc>
                <a:spcPct val="80000"/>
              </a:lnSpc>
              <a:spcBef>
                <a:spcPts val="1000"/>
              </a:spcBef>
              <a:buFont typeface="Arial"/>
              <a:buNone/>
            </a:pPr>
            <a:r>
              <a:rPr lang="fr-FR" dirty="0"/>
              <a:t>PART 2</a:t>
            </a:r>
            <a:br>
              <a:rPr lang="fr-FR" dirty="0"/>
            </a:br>
            <a:r>
              <a:rPr lang="fr-FR" dirty="0"/>
              <a:t>CAPITAL LETTER</a:t>
            </a:r>
          </a:p>
        </p:txBody>
      </p:sp>
      <p:sp>
        <p:nvSpPr>
          <p:cNvPr id="27" name="Espace réservé du texte 4">
            <a:extLst>
              <a:ext uri="{FF2B5EF4-FFF2-40B4-BE49-F238E27FC236}">
                <a16:creationId xmlns:a16="http://schemas.microsoft.com/office/drawing/2014/main" id="{2C1E1BD5-D356-4D12-AFC1-ED26701AE5A8}"/>
              </a:ext>
            </a:extLst>
          </p:cNvPr>
          <p:cNvSpPr>
            <a:spLocks noGrp="1"/>
          </p:cNvSpPr>
          <p:nvPr>
            <p:ph type="body" sz="quarter" idx="21" hasCustomPrompt="1"/>
          </p:nvPr>
        </p:nvSpPr>
        <p:spPr>
          <a:xfrm>
            <a:off x="2419300" y="3346829"/>
            <a:ext cx="2617788" cy="958437"/>
          </a:xfrm>
          <a:prstGeom prst="rect">
            <a:avLst/>
          </a:prstGeom>
        </p:spPr>
        <p:txBody>
          <a:bodyPr/>
          <a:lstStyle>
            <a:lvl1pPr marL="0" indent="0" algn="l" defTabSz="914400" rtl="0" eaLnBrk="1" latinLnBrk="0" hangingPunct="1">
              <a:spcBef>
                <a:spcPts val="0"/>
              </a:spcBef>
              <a:spcAft>
                <a:spcPts val="0"/>
              </a:spcAft>
              <a:buFontTx/>
              <a:buNone/>
              <a:defRPr lang="fr-FR" sz="1200" kern="1200" dirty="0" smtClean="0">
                <a:solidFill>
                  <a:srgbClr val="004489"/>
                </a:solidFill>
                <a:latin typeface="Vinci Sans Light" charset="0"/>
                <a:ea typeface="Vinci Sans Light" charset="0"/>
                <a:cs typeface="Vinci Sans Light"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LIST</a:t>
            </a:r>
            <a:br>
              <a:rPr lang="fr-FR" dirty="0"/>
            </a:br>
            <a:r>
              <a:rPr lang="fr-FR" dirty="0" err="1"/>
              <a:t>LIST</a:t>
            </a:r>
            <a:br>
              <a:rPr lang="fr-FR" dirty="0"/>
            </a:br>
            <a:r>
              <a:rPr lang="fr-FR" dirty="0" err="1"/>
              <a:t>LIST</a:t>
            </a:r>
            <a:endParaRPr lang="fr-FR" dirty="0"/>
          </a:p>
        </p:txBody>
      </p:sp>
      <p:sp>
        <p:nvSpPr>
          <p:cNvPr id="28" name="Espace réservé du texte 4">
            <a:extLst>
              <a:ext uri="{FF2B5EF4-FFF2-40B4-BE49-F238E27FC236}">
                <a16:creationId xmlns:a16="http://schemas.microsoft.com/office/drawing/2014/main" id="{FD957F6E-8979-4330-BCA7-E6426B33042C}"/>
              </a:ext>
            </a:extLst>
          </p:cNvPr>
          <p:cNvSpPr>
            <a:spLocks noGrp="1"/>
          </p:cNvSpPr>
          <p:nvPr>
            <p:ph type="body" sz="quarter" idx="22" hasCustomPrompt="1"/>
          </p:nvPr>
        </p:nvSpPr>
        <p:spPr>
          <a:xfrm>
            <a:off x="2419300" y="4524935"/>
            <a:ext cx="2617788" cy="299927"/>
          </a:xfrm>
          <a:prstGeom prst="rect">
            <a:avLst/>
          </a:prstGeom>
        </p:spPr>
        <p:txBody>
          <a:bodyPr/>
          <a:lstStyle>
            <a:lvl1pPr marL="0" indent="0" algn="l" defTabSz="914400" rtl="0" eaLnBrk="1" latinLnBrk="0" hangingPunct="1">
              <a:spcAft>
                <a:spcPts val="600"/>
              </a:spcAft>
              <a:buFontTx/>
              <a:buNone/>
              <a:defRPr lang="fr-FR" sz="1400" b="1" kern="1200" dirty="0" smtClean="0">
                <a:solidFill>
                  <a:srgbClr val="004489"/>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SUBSECTION IN CAP</a:t>
            </a:r>
          </a:p>
        </p:txBody>
      </p:sp>
      <p:sp>
        <p:nvSpPr>
          <p:cNvPr id="29" name="Espace réservé du texte 4">
            <a:extLst>
              <a:ext uri="{FF2B5EF4-FFF2-40B4-BE49-F238E27FC236}">
                <a16:creationId xmlns:a16="http://schemas.microsoft.com/office/drawing/2014/main" id="{520C9CEB-EA1F-404D-B24E-8EB8E4E1CCA9}"/>
              </a:ext>
            </a:extLst>
          </p:cNvPr>
          <p:cNvSpPr>
            <a:spLocks noGrp="1"/>
          </p:cNvSpPr>
          <p:nvPr>
            <p:ph type="body" sz="quarter" idx="23" hasCustomPrompt="1"/>
          </p:nvPr>
        </p:nvSpPr>
        <p:spPr>
          <a:xfrm>
            <a:off x="2419300" y="4832746"/>
            <a:ext cx="2617788" cy="958437"/>
          </a:xfrm>
          <a:prstGeom prst="rect">
            <a:avLst/>
          </a:prstGeom>
        </p:spPr>
        <p:txBody>
          <a:bodyPr/>
          <a:lstStyle>
            <a:lvl1pPr marL="0" indent="0" algn="l" defTabSz="914400" rtl="0" eaLnBrk="1" latinLnBrk="0" hangingPunct="1">
              <a:spcBef>
                <a:spcPts val="0"/>
              </a:spcBef>
              <a:spcAft>
                <a:spcPts val="0"/>
              </a:spcAft>
              <a:buFontTx/>
              <a:buNone/>
              <a:defRPr lang="fr-FR" sz="1200" kern="1200" dirty="0" smtClean="0">
                <a:solidFill>
                  <a:srgbClr val="004489"/>
                </a:solidFill>
                <a:latin typeface="Vinci Sans Light" charset="0"/>
                <a:ea typeface="Vinci Sans Light" charset="0"/>
                <a:cs typeface="Vinci Sans Light"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LIST</a:t>
            </a:r>
            <a:br>
              <a:rPr lang="fr-FR" dirty="0"/>
            </a:br>
            <a:r>
              <a:rPr lang="fr-FR" dirty="0" err="1"/>
              <a:t>LIST</a:t>
            </a:r>
            <a:br>
              <a:rPr lang="fr-FR" dirty="0"/>
            </a:br>
            <a:r>
              <a:rPr lang="fr-FR" dirty="0" err="1"/>
              <a:t>LIST</a:t>
            </a:r>
            <a:endParaRPr lang="fr-FR" dirty="0"/>
          </a:p>
        </p:txBody>
      </p:sp>
      <p:sp>
        <p:nvSpPr>
          <p:cNvPr id="34" name="Espace réservé du texte 4">
            <a:extLst>
              <a:ext uri="{FF2B5EF4-FFF2-40B4-BE49-F238E27FC236}">
                <a16:creationId xmlns:a16="http://schemas.microsoft.com/office/drawing/2014/main" id="{D3B74D16-3FE7-4B4A-A15D-AFFC4203C8D1}"/>
              </a:ext>
            </a:extLst>
          </p:cNvPr>
          <p:cNvSpPr>
            <a:spLocks noGrp="1"/>
          </p:cNvSpPr>
          <p:nvPr>
            <p:ph type="body" sz="quarter" idx="24" hasCustomPrompt="1"/>
          </p:nvPr>
        </p:nvSpPr>
        <p:spPr>
          <a:xfrm>
            <a:off x="8576520" y="3039018"/>
            <a:ext cx="2617788" cy="299927"/>
          </a:xfrm>
          <a:prstGeom prst="rect">
            <a:avLst/>
          </a:prstGeom>
        </p:spPr>
        <p:txBody>
          <a:bodyPr/>
          <a:lstStyle>
            <a:lvl1pPr marL="0" indent="0" algn="l" defTabSz="914400" rtl="0" eaLnBrk="1" latinLnBrk="0" hangingPunct="1">
              <a:spcAft>
                <a:spcPts val="600"/>
              </a:spcAft>
              <a:buFontTx/>
              <a:buNone/>
              <a:defRPr lang="fr-FR" sz="1400" b="1" kern="1200" dirty="0" smtClean="0">
                <a:solidFill>
                  <a:srgbClr val="004489"/>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SUBSECTION IN CAP</a:t>
            </a:r>
          </a:p>
        </p:txBody>
      </p:sp>
      <p:sp>
        <p:nvSpPr>
          <p:cNvPr id="35" name="Espace réservé du texte 4">
            <a:extLst>
              <a:ext uri="{FF2B5EF4-FFF2-40B4-BE49-F238E27FC236}">
                <a16:creationId xmlns:a16="http://schemas.microsoft.com/office/drawing/2014/main" id="{07A2833B-4DED-4C91-93AD-7787F2EFC85B}"/>
              </a:ext>
            </a:extLst>
          </p:cNvPr>
          <p:cNvSpPr>
            <a:spLocks noGrp="1"/>
          </p:cNvSpPr>
          <p:nvPr>
            <p:ph type="body" sz="quarter" idx="25" hasCustomPrompt="1"/>
          </p:nvPr>
        </p:nvSpPr>
        <p:spPr>
          <a:xfrm>
            <a:off x="8576520" y="3346829"/>
            <a:ext cx="2617788" cy="958437"/>
          </a:xfrm>
          <a:prstGeom prst="rect">
            <a:avLst/>
          </a:prstGeom>
        </p:spPr>
        <p:txBody>
          <a:bodyPr/>
          <a:lstStyle>
            <a:lvl1pPr marL="0" indent="0" algn="l" defTabSz="914400" rtl="0" eaLnBrk="1" latinLnBrk="0" hangingPunct="1">
              <a:spcBef>
                <a:spcPts val="0"/>
              </a:spcBef>
              <a:spcAft>
                <a:spcPts val="0"/>
              </a:spcAft>
              <a:buFontTx/>
              <a:buNone/>
              <a:defRPr lang="fr-FR" sz="1200" kern="1200" dirty="0" smtClean="0">
                <a:solidFill>
                  <a:srgbClr val="004489"/>
                </a:solidFill>
                <a:latin typeface="Vinci Sans Light" charset="0"/>
                <a:ea typeface="Vinci Sans Light" charset="0"/>
                <a:cs typeface="Vinci Sans Light"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LIST</a:t>
            </a:r>
            <a:br>
              <a:rPr lang="fr-FR" dirty="0"/>
            </a:br>
            <a:r>
              <a:rPr lang="fr-FR" dirty="0" err="1"/>
              <a:t>LIST</a:t>
            </a:r>
            <a:br>
              <a:rPr lang="fr-FR" dirty="0"/>
            </a:br>
            <a:r>
              <a:rPr lang="fr-FR" dirty="0" err="1"/>
              <a:t>LIST</a:t>
            </a:r>
            <a:endParaRPr lang="fr-FR" dirty="0"/>
          </a:p>
        </p:txBody>
      </p:sp>
      <p:sp>
        <p:nvSpPr>
          <p:cNvPr id="36" name="Espace réservé du texte 4">
            <a:extLst>
              <a:ext uri="{FF2B5EF4-FFF2-40B4-BE49-F238E27FC236}">
                <a16:creationId xmlns:a16="http://schemas.microsoft.com/office/drawing/2014/main" id="{C30C5B13-27F9-4B3C-B400-93F3F3B63AA8}"/>
              </a:ext>
            </a:extLst>
          </p:cNvPr>
          <p:cNvSpPr>
            <a:spLocks noGrp="1"/>
          </p:cNvSpPr>
          <p:nvPr>
            <p:ph type="body" sz="quarter" idx="26" hasCustomPrompt="1"/>
          </p:nvPr>
        </p:nvSpPr>
        <p:spPr>
          <a:xfrm>
            <a:off x="8576520" y="4524935"/>
            <a:ext cx="2617788" cy="299927"/>
          </a:xfrm>
          <a:prstGeom prst="rect">
            <a:avLst/>
          </a:prstGeom>
        </p:spPr>
        <p:txBody>
          <a:bodyPr/>
          <a:lstStyle>
            <a:lvl1pPr marL="0" indent="0" algn="l" defTabSz="914400" rtl="0" eaLnBrk="1" latinLnBrk="0" hangingPunct="1">
              <a:spcAft>
                <a:spcPts val="600"/>
              </a:spcAft>
              <a:buFontTx/>
              <a:buNone/>
              <a:defRPr lang="fr-FR" sz="1400" b="1" kern="1200" dirty="0" smtClean="0">
                <a:solidFill>
                  <a:srgbClr val="004489"/>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SUBSECTION IN CAP</a:t>
            </a:r>
          </a:p>
        </p:txBody>
      </p:sp>
      <p:sp>
        <p:nvSpPr>
          <p:cNvPr id="37" name="Espace réservé du texte 4">
            <a:extLst>
              <a:ext uri="{FF2B5EF4-FFF2-40B4-BE49-F238E27FC236}">
                <a16:creationId xmlns:a16="http://schemas.microsoft.com/office/drawing/2014/main" id="{5CF3C2D8-FB5D-4EB2-AF52-FA0954CE7729}"/>
              </a:ext>
            </a:extLst>
          </p:cNvPr>
          <p:cNvSpPr>
            <a:spLocks noGrp="1"/>
          </p:cNvSpPr>
          <p:nvPr>
            <p:ph type="body" sz="quarter" idx="27" hasCustomPrompt="1"/>
          </p:nvPr>
        </p:nvSpPr>
        <p:spPr>
          <a:xfrm>
            <a:off x="8576520" y="4832746"/>
            <a:ext cx="2617788" cy="958437"/>
          </a:xfrm>
          <a:prstGeom prst="rect">
            <a:avLst/>
          </a:prstGeom>
        </p:spPr>
        <p:txBody>
          <a:bodyPr/>
          <a:lstStyle>
            <a:lvl1pPr marL="0" indent="0" algn="l" defTabSz="914400" rtl="0" eaLnBrk="1" latinLnBrk="0" hangingPunct="1">
              <a:spcBef>
                <a:spcPts val="0"/>
              </a:spcBef>
              <a:spcAft>
                <a:spcPts val="0"/>
              </a:spcAft>
              <a:buFontTx/>
              <a:buNone/>
              <a:defRPr lang="fr-FR" sz="1200" kern="1200" dirty="0" smtClean="0">
                <a:solidFill>
                  <a:srgbClr val="004489"/>
                </a:solidFill>
                <a:latin typeface="Vinci Sans Light" charset="0"/>
                <a:ea typeface="Vinci Sans Light" charset="0"/>
                <a:cs typeface="Vinci Sans Light"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LIST</a:t>
            </a:r>
            <a:br>
              <a:rPr lang="fr-FR" dirty="0"/>
            </a:br>
            <a:r>
              <a:rPr lang="fr-FR" dirty="0" err="1"/>
              <a:t>LIST</a:t>
            </a:r>
            <a:br>
              <a:rPr lang="fr-FR" dirty="0"/>
            </a:br>
            <a:r>
              <a:rPr lang="fr-FR" dirty="0"/>
              <a:t>LIST</a:t>
            </a:r>
          </a:p>
        </p:txBody>
      </p:sp>
      <p:pic>
        <p:nvPicPr>
          <p:cNvPr id="22" name="Image 21">
            <a:extLst>
              <a:ext uri="{FF2B5EF4-FFF2-40B4-BE49-F238E27FC236}">
                <a16:creationId xmlns:a16="http://schemas.microsoft.com/office/drawing/2014/main" id="{ED7C91B5-8B12-4DD5-85AE-19CBE5C1250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54354" y="6237500"/>
            <a:ext cx="758432" cy="222473"/>
          </a:xfrm>
          <a:prstGeom prst="rect">
            <a:avLst/>
          </a:prstGeom>
        </p:spPr>
      </p:pic>
    </p:spTree>
    <p:extLst>
      <p:ext uri="{BB962C8B-B14F-4D97-AF65-F5344CB8AC3E}">
        <p14:creationId xmlns:p14="http://schemas.microsoft.com/office/powerpoint/2010/main" val="36950524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31D7E222-3C1D-46E2-BFAD-D37DCC5931F9}" type="datetimeFigureOut">
              <a:rPr lang="fr-FR" smtClean="0"/>
              <a:t>06/08/2021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3AC4F6E-750F-47F3-9029-4AFF372023C2}" type="slidenum">
              <a:rPr lang="fr-FR" smtClean="0"/>
              <a:t>‹N°›</a:t>
            </a:fld>
            <a:endParaRPr lang="fr-FR"/>
          </a:p>
        </p:txBody>
      </p:sp>
    </p:spTree>
    <p:extLst>
      <p:ext uri="{BB962C8B-B14F-4D97-AF65-F5344CB8AC3E}">
        <p14:creationId xmlns:p14="http://schemas.microsoft.com/office/powerpoint/2010/main" val="19886379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31D7E222-3C1D-46E2-BFAD-D37DCC5931F9}" type="datetimeFigureOut">
              <a:rPr lang="fr-FR" smtClean="0"/>
              <a:t>06/08/2021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3AC4F6E-750F-47F3-9029-4AFF372023C2}" type="slidenum">
              <a:rPr lang="fr-FR" smtClean="0"/>
              <a:t>‹N°›</a:t>
            </a:fld>
            <a:endParaRPr lang="fr-FR"/>
          </a:p>
        </p:txBody>
      </p:sp>
    </p:spTree>
    <p:extLst>
      <p:ext uri="{BB962C8B-B14F-4D97-AF65-F5344CB8AC3E}">
        <p14:creationId xmlns:p14="http://schemas.microsoft.com/office/powerpoint/2010/main" val="32678240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31D7E222-3C1D-46E2-BFAD-D37DCC5931F9}" type="datetimeFigureOut">
              <a:rPr lang="fr-FR" smtClean="0"/>
              <a:t>06/08/2021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3AC4F6E-750F-47F3-9029-4AFF372023C2}" type="slidenum">
              <a:rPr lang="fr-FR" smtClean="0"/>
              <a:t>‹N°›</a:t>
            </a:fld>
            <a:endParaRPr lang="fr-FR"/>
          </a:p>
        </p:txBody>
      </p:sp>
    </p:spTree>
    <p:extLst>
      <p:ext uri="{BB962C8B-B14F-4D97-AF65-F5344CB8AC3E}">
        <p14:creationId xmlns:p14="http://schemas.microsoft.com/office/powerpoint/2010/main" val="28654217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ummary 4 titles">
    <p:spTree>
      <p:nvGrpSpPr>
        <p:cNvPr id="1" name=""/>
        <p:cNvGrpSpPr/>
        <p:nvPr/>
      </p:nvGrpSpPr>
      <p:grpSpPr>
        <a:xfrm>
          <a:off x="0" y="0"/>
          <a:ext cx="0" cy="0"/>
          <a:chOff x="0" y="0"/>
          <a:chExt cx="0" cy="0"/>
        </a:xfrm>
      </p:grpSpPr>
      <p:sp>
        <p:nvSpPr>
          <p:cNvPr id="63" name="Rectangle 62">
            <a:extLst>
              <a:ext uri="{FF2B5EF4-FFF2-40B4-BE49-F238E27FC236}">
                <a16:creationId xmlns:a16="http://schemas.microsoft.com/office/drawing/2014/main" id="{26479158-4A1D-4715-991C-91A53DD2F632}"/>
              </a:ext>
            </a:extLst>
          </p:cNvPr>
          <p:cNvSpPr/>
          <p:nvPr userDrawn="1"/>
        </p:nvSpPr>
        <p:spPr>
          <a:xfrm flipH="1">
            <a:off x="9136849" y="0"/>
            <a:ext cx="3055151" cy="6858000"/>
          </a:xfrm>
          <a:prstGeom prst="rect">
            <a:avLst/>
          </a:prstGeom>
          <a:solidFill>
            <a:srgbClr val="F3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182C2319-BEE3-465B-9C33-28E703B847AE}"/>
              </a:ext>
            </a:extLst>
          </p:cNvPr>
          <p:cNvSpPr/>
          <p:nvPr userDrawn="1"/>
        </p:nvSpPr>
        <p:spPr>
          <a:xfrm flipH="1">
            <a:off x="3040849" y="0"/>
            <a:ext cx="3055151" cy="6858000"/>
          </a:xfrm>
          <a:prstGeom prst="rect">
            <a:avLst/>
          </a:prstGeom>
          <a:solidFill>
            <a:srgbClr val="F3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a:extLst>
              <a:ext uri="{FF2B5EF4-FFF2-40B4-BE49-F238E27FC236}">
                <a16:creationId xmlns:a16="http://schemas.microsoft.com/office/drawing/2014/main" id="{AD914B63-AEAC-439F-B59A-AEBD54623271}"/>
              </a:ext>
            </a:extLst>
          </p:cNvPr>
          <p:cNvSpPr/>
          <p:nvPr/>
        </p:nvSpPr>
        <p:spPr>
          <a:xfrm>
            <a:off x="3164317" y="771745"/>
            <a:ext cx="961802" cy="2215991"/>
          </a:xfrm>
          <a:prstGeom prst="rect">
            <a:avLst/>
          </a:prstGeom>
        </p:spPr>
        <p:txBody>
          <a:bodyPr wrap="none" lIns="0" tIns="0" rIns="0" bIns="0">
            <a:spAutoFit/>
          </a:bodyPr>
          <a:lstStyle/>
          <a:p>
            <a:pPr algn="ctr"/>
            <a:r>
              <a:rPr lang="en-GB" sz="14400" b="1" spc="300" dirty="0">
                <a:solidFill>
                  <a:srgbClr val="95AAC6">
                    <a:alpha val="15000"/>
                  </a:srgbClr>
                </a:solidFill>
                <a:latin typeface="Vinci Sans Black" charset="0"/>
                <a:ea typeface="Vinci Sans Black" charset="0"/>
                <a:cs typeface="Vinci Sans Black" charset="0"/>
              </a:rPr>
              <a:t>2</a:t>
            </a:r>
          </a:p>
        </p:txBody>
      </p:sp>
      <p:pic>
        <p:nvPicPr>
          <p:cNvPr id="46" name="Picture 8">
            <a:extLst>
              <a:ext uri="{FF2B5EF4-FFF2-40B4-BE49-F238E27FC236}">
                <a16:creationId xmlns:a16="http://schemas.microsoft.com/office/drawing/2014/main" id="{DE88C422-8E2B-4226-812F-06FBAB3EDF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437727" y="1527886"/>
            <a:ext cx="212520" cy="21687"/>
          </a:xfrm>
          <a:prstGeom prst="rect">
            <a:avLst/>
          </a:prstGeom>
        </p:spPr>
      </p:pic>
      <p:sp>
        <p:nvSpPr>
          <p:cNvPr id="48" name="Rectangle 47">
            <a:extLst>
              <a:ext uri="{FF2B5EF4-FFF2-40B4-BE49-F238E27FC236}">
                <a16:creationId xmlns:a16="http://schemas.microsoft.com/office/drawing/2014/main" id="{A56E2BAD-C6C8-4275-A9F4-42C3CA8C0A09}"/>
              </a:ext>
            </a:extLst>
          </p:cNvPr>
          <p:cNvSpPr/>
          <p:nvPr userDrawn="1"/>
        </p:nvSpPr>
        <p:spPr>
          <a:xfrm>
            <a:off x="83431" y="751974"/>
            <a:ext cx="961802" cy="2215991"/>
          </a:xfrm>
          <a:prstGeom prst="rect">
            <a:avLst/>
          </a:prstGeom>
        </p:spPr>
        <p:txBody>
          <a:bodyPr wrap="none" lIns="0" tIns="0" rIns="0" bIns="0">
            <a:spAutoFit/>
          </a:bodyPr>
          <a:lstStyle/>
          <a:p>
            <a:pPr algn="ctr"/>
            <a:r>
              <a:rPr lang="en-GB" sz="14400" b="1" spc="300" dirty="0">
                <a:solidFill>
                  <a:srgbClr val="95AAC6">
                    <a:alpha val="15000"/>
                  </a:srgbClr>
                </a:solidFill>
                <a:latin typeface="Vinci Sans Black" charset="0"/>
                <a:ea typeface="Vinci Sans Black" charset="0"/>
                <a:cs typeface="Vinci Sans Black" charset="0"/>
              </a:rPr>
              <a:t>1</a:t>
            </a:r>
          </a:p>
        </p:txBody>
      </p:sp>
      <p:pic>
        <p:nvPicPr>
          <p:cNvPr id="50" name="Picture 5">
            <a:extLst>
              <a:ext uri="{FF2B5EF4-FFF2-40B4-BE49-F238E27FC236}">
                <a16:creationId xmlns:a16="http://schemas.microsoft.com/office/drawing/2014/main" id="{55F3E0A3-6ACE-4DCC-9084-431C0413406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391476" y="1527886"/>
            <a:ext cx="212520" cy="21687"/>
          </a:xfrm>
          <a:prstGeom prst="rect">
            <a:avLst/>
          </a:prstGeom>
        </p:spPr>
      </p:pic>
      <p:pic>
        <p:nvPicPr>
          <p:cNvPr id="11" name="Picture 21">
            <a:extLst>
              <a:ext uri="{FF2B5EF4-FFF2-40B4-BE49-F238E27FC236}">
                <a16:creationId xmlns:a16="http://schemas.microsoft.com/office/drawing/2014/main" id="{8A9CCBEF-2B12-46A8-86F8-735E1D24CD1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95327"/>
          <a:stretch/>
        </p:blipFill>
        <p:spPr>
          <a:xfrm rot="10800000">
            <a:off x="0" y="6792726"/>
            <a:ext cx="12192000" cy="65274"/>
          </a:xfrm>
          <a:prstGeom prst="rect">
            <a:avLst/>
          </a:prstGeom>
        </p:spPr>
      </p:pic>
      <p:sp>
        <p:nvSpPr>
          <p:cNvPr id="12" name="Rectangle 11">
            <a:hlinkClick r:id="" action="ppaction://noaction"/>
            <a:extLst>
              <a:ext uri="{FF2B5EF4-FFF2-40B4-BE49-F238E27FC236}">
                <a16:creationId xmlns:a16="http://schemas.microsoft.com/office/drawing/2014/main" id="{854BDD56-9D76-4323-AFD6-FFA6D1D1BE1F}"/>
              </a:ext>
            </a:extLst>
          </p:cNvPr>
          <p:cNvSpPr/>
          <p:nvPr userDrawn="1"/>
        </p:nvSpPr>
        <p:spPr>
          <a:xfrm>
            <a:off x="0" y="6669362"/>
            <a:ext cx="12192000" cy="188638"/>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space réservé du texte 4">
            <a:extLst>
              <a:ext uri="{FF2B5EF4-FFF2-40B4-BE49-F238E27FC236}">
                <a16:creationId xmlns:a16="http://schemas.microsoft.com/office/drawing/2014/main" id="{4BF4A69B-8139-40F5-8369-928B497A3F8A}"/>
              </a:ext>
            </a:extLst>
          </p:cNvPr>
          <p:cNvSpPr>
            <a:spLocks noGrp="1"/>
          </p:cNvSpPr>
          <p:nvPr>
            <p:ph type="body" sz="quarter" idx="13" hasCustomPrompt="1"/>
          </p:nvPr>
        </p:nvSpPr>
        <p:spPr>
          <a:xfrm>
            <a:off x="853631" y="2435010"/>
            <a:ext cx="2074935" cy="299927"/>
          </a:xfrm>
          <a:prstGeom prst="rect">
            <a:avLst/>
          </a:prstGeom>
        </p:spPr>
        <p:txBody>
          <a:bodyPr/>
          <a:lstStyle>
            <a:lvl1pPr marL="0" indent="0" algn="l" defTabSz="914400" rtl="0" eaLnBrk="1" latinLnBrk="0" hangingPunct="1">
              <a:spcAft>
                <a:spcPts val="600"/>
              </a:spcAft>
              <a:buFontTx/>
              <a:buNone/>
              <a:defRPr lang="fr-FR" sz="1200" b="1" kern="1200" dirty="0" smtClean="0">
                <a:solidFill>
                  <a:srgbClr val="004489"/>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SUBSECTION IN CAP</a:t>
            </a:r>
          </a:p>
        </p:txBody>
      </p:sp>
      <p:sp>
        <p:nvSpPr>
          <p:cNvPr id="23" name="Espace réservé du texte 4">
            <a:extLst>
              <a:ext uri="{FF2B5EF4-FFF2-40B4-BE49-F238E27FC236}">
                <a16:creationId xmlns:a16="http://schemas.microsoft.com/office/drawing/2014/main" id="{A4BA30AC-3C26-426D-A97B-FA49D5095DC9}"/>
              </a:ext>
            </a:extLst>
          </p:cNvPr>
          <p:cNvSpPr>
            <a:spLocks noGrp="1"/>
          </p:cNvSpPr>
          <p:nvPr>
            <p:ph type="body" sz="quarter" idx="17" hasCustomPrompt="1"/>
          </p:nvPr>
        </p:nvSpPr>
        <p:spPr>
          <a:xfrm>
            <a:off x="507597" y="1375100"/>
            <a:ext cx="2349212" cy="1266248"/>
          </a:xfrm>
          <a:prstGeom prst="rect">
            <a:avLst/>
          </a:prstGeom>
        </p:spPr>
        <p:txBody>
          <a:bodyPr/>
          <a:lstStyle>
            <a:lvl1pPr marL="0" indent="0" algn="l" defTabSz="914400" rtl="0" eaLnBrk="1" latinLnBrk="0" hangingPunct="1">
              <a:spcBef>
                <a:spcPts val="0"/>
              </a:spcBef>
              <a:spcAft>
                <a:spcPts val="0"/>
              </a:spcAft>
              <a:buFontTx/>
              <a:buNone/>
              <a:defRPr lang="fr-FR" sz="2400" kern="1200" spc="300" dirty="0" smtClean="0">
                <a:solidFill>
                  <a:srgbClr val="004489"/>
                </a:solidFill>
                <a:latin typeface="Vinci Sans Extra Light" charset="0"/>
                <a:ea typeface="Vinci Sans Extra Light" charset="0"/>
                <a:cs typeface="Vinci Sans Extra Light"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marL="0" lvl="0" indent="0" algn="l" defTabSz="914400" rtl="0" eaLnBrk="1" latinLnBrk="0" hangingPunct="1">
              <a:lnSpc>
                <a:spcPct val="80000"/>
              </a:lnSpc>
              <a:spcBef>
                <a:spcPts val="1000"/>
              </a:spcBef>
              <a:buFont typeface="Arial"/>
              <a:buNone/>
            </a:pPr>
            <a:r>
              <a:rPr lang="fr-FR" dirty="0"/>
              <a:t>PART 1 </a:t>
            </a:r>
            <a:br>
              <a:rPr lang="fr-FR" dirty="0"/>
            </a:br>
            <a:r>
              <a:rPr lang="fr-FR" dirty="0"/>
              <a:t>CAPITAL LETTER</a:t>
            </a:r>
          </a:p>
        </p:txBody>
      </p:sp>
      <p:sp>
        <p:nvSpPr>
          <p:cNvPr id="26" name="Espace réservé du texte 4">
            <a:extLst>
              <a:ext uri="{FF2B5EF4-FFF2-40B4-BE49-F238E27FC236}">
                <a16:creationId xmlns:a16="http://schemas.microsoft.com/office/drawing/2014/main" id="{2B5D2EDF-5211-4DE1-8BDE-D2545902D889}"/>
              </a:ext>
            </a:extLst>
          </p:cNvPr>
          <p:cNvSpPr>
            <a:spLocks noGrp="1"/>
          </p:cNvSpPr>
          <p:nvPr>
            <p:ph type="body" sz="quarter" idx="20" hasCustomPrompt="1"/>
          </p:nvPr>
        </p:nvSpPr>
        <p:spPr>
          <a:xfrm>
            <a:off x="3562748" y="1375100"/>
            <a:ext cx="2349212" cy="1266248"/>
          </a:xfrm>
          <a:prstGeom prst="rect">
            <a:avLst/>
          </a:prstGeom>
        </p:spPr>
        <p:txBody>
          <a:bodyPr/>
          <a:lstStyle>
            <a:lvl1pPr marL="0" indent="0" algn="l" defTabSz="914400" rtl="0" eaLnBrk="1" latinLnBrk="0" hangingPunct="1">
              <a:lnSpc>
                <a:spcPct val="80000"/>
              </a:lnSpc>
              <a:spcBef>
                <a:spcPts val="1000"/>
              </a:spcBef>
              <a:spcAft>
                <a:spcPts val="0"/>
              </a:spcAft>
              <a:buFont typeface="Arial"/>
              <a:buNone/>
              <a:defRPr lang="fr-FR" sz="2400" kern="1200" spc="300" dirty="0" smtClean="0">
                <a:solidFill>
                  <a:srgbClr val="004489"/>
                </a:solidFill>
                <a:latin typeface="Vinci Sans Extra Light" charset="0"/>
                <a:ea typeface="Vinci Sans Extra Light" charset="0"/>
                <a:cs typeface="Vinci Sans Extra Light"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marL="0" lvl="0" indent="0" algn="l" defTabSz="914400" rtl="0" eaLnBrk="1" latinLnBrk="0" hangingPunct="1">
              <a:lnSpc>
                <a:spcPct val="80000"/>
              </a:lnSpc>
              <a:spcBef>
                <a:spcPts val="1000"/>
              </a:spcBef>
              <a:buFont typeface="Arial"/>
              <a:buNone/>
            </a:pPr>
            <a:r>
              <a:rPr lang="fr-FR" dirty="0"/>
              <a:t>PART 2</a:t>
            </a:r>
            <a:br>
              <a:rPr lang="fr-FR" dirty="0"/>
            </a:br>
            <a:r>
              <a:rPr lang="fr-FR" dirty="0"/>
              <a:t>CAPITAL LETTER</a:t>
            </a:r>
          </a:p>
        </p:txBody>
      </p:sp>
      <p:sp>
        <p:nvSpPr>
          <p:cNvPr id="27" name="Espace réservé du texte 4">
            <a:extLst>
              <a:ext uri="{FF2B5EF4-FFF2-40B4-BE49-F238E27FC236}">
                <a16:creationId xmlns:a16="http://schemas.microsoft.com/office/drawing/2014/main" id="{2C1E1BD5-D356-4D12-AFC1-ED26701AE5A8}"/>
              </a:ext>
            </a:extLst>
          </p:cNvPr>
          <p:cNvSpPr>
            <a:spLocks noGrp="1"/>
          </p:cNvSpPr>
          <p:nvPr>
            <p:ph type="body" sz="quarter" idx="21" hasCustomPrompt="1"/>
          </p:nvPr>
        </p:nvSpPr>
        <p:spPr>
          <a:xfrm>
            <a:off x="853631" y="2742821"/>
            <a:ext cx="2074935" cy="958437"/>
          </a:xfrm>
          <a:prstGeom prst="rect">
            <a:avLst/>
          </a:prstGeom>
        </p:spPr>
        <p:txBody>
          <a:bodyPr/>
          <a:lstStyle>
            <a:lvl1pPr marL="0" indent="0" algn="l" defTabSz="914400" rtl="0" eaLnBrk="1" latinLnBrk="0" hangingPunct="1">
              <a:spcBef>
                <a:spcPts val="0"/>
              </a:spcBef>
              <a:spcAft>
                <a:spcPts val="0"/>
              </a:spcAft>
              <a:buFontTx/>
              <a:buNone/>
              <a:defRPr lang="fr-FR" sz="1100" kern="1200" dirty="0" smtClean="0">
                <a:solidFill>
                  <a:srgbClr val="004489"/>
                </a:solidFill>
                <a:latin typeface="Vinci Sans Light" charset="0"/>
                <a:ea typeface="Vinci Sans Light" charset="0"/>
                <a:cs typeface="Vinci Sans Light"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LIST</a:t>
            </a:r>
            <a:br>
              <a:rPr lang="fr-FR" dirty="0"/>
            </a:br>
            <a:r>
              <a:rPr lang="fr-FR" dirty="0" err="1"/>
              <a:t>LIST</a:t>
            </a:r>
            <a:br>
              <a:rPr lang="fr-FR" dirty="0"/>
            </a:br>
            <a:r>
              <a:rPr lang="fr-FR" dirty="0" err="1"/>
              <a:t>LIST</a:t>
            </a:r>
            <a:endParaRPr lang="fr-FR" dirty="0"/>
          </a:p>
        </p:txBody>
      </p:sp>
      <p:sp>
        <p:nvSpPr>
          <p:cNvPr id="28" name="Espace réservé du texte 4">
            <a:extLst>
              <a:ext uri="{FF2B5EF4-FFF2-40B4-BE49-F238E27FC236}">
                <a16:creationId xmlns:a16="http://schemas.microsoft.com/office/drawing/2014/main" id="{FD957F6E-8979-4330-BCA7-E6426B33042C}"/>
              </a:ext>
            </a:extLst>
          </p:cNvPr>
          <p:cNvSpPr>
            <a:spLocks noGrp="1"/>
          </p:cNvSpPr>
          <p:nvPr>
            <p:ph type="body" sz="quarter" idx="22" hasCustomPrompt="1"/>
          </p:nvPr>
        </p:nvSpPr>
        <p:spPr>
          <a:xfrm>
            <a:off x="853631" y="3920927"/>
            <a:ext cx="2074935" cy="299927"/>
          </a:xfrm>
          <a:prstGeom prst="rect">
            <a:avLst/>
          </a:prstGeom>
        </p:spPr>
        <p:txBody>
          <a:bodyPr/>
          <a:lstStyle>
            <a:lvl1pPr marL="0" indent="0" algn="l" defTabSz="914400" rtl="0" eaLnBrk="1" latinLnBrk="0" hangingPunct="1">
              <a:spcAft>
                <a:spcPts val="600"/>
              </a:spcAft>
              <a:buFontTx/>
              <a:buNone/>
              <a:defRPr lang="fr-FR" sz="1200" b="1" kern="1200" dirty="0" smtClean="0">
                <a:solidFill>
                  <a:srgbClr val="004489"/>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SUBSECTION IN CAP</a:t>
            </a:r>
          </a:p>
        </p:txBody>
      </p:sp>
      <p:sp>
        <p:nvSpPr>
          <p:cNvPr id="29" name="Espace réservé du texte 4">
            <a:extLst>
              <a:ext uri="{FF2B5EF4-FFF2-40B4-BE49-F238E27FC236}">
                <a16:creationId xmlns:a16="http://schemas.microsoft.com/office/drawing/2014/main" id="{520C9CEB-EA1F-404D-B24E-8EB8E4E1CCA9}"/>
              </a:ext>
            </a:extLst>
          </p:cNvPr>
          <p:cNvSpPr>
            <a:spLocks noGrp="1"/>
          </p:cNvSpPr>
          <p:nvPr>
            <p:ph type="body" sz="quarter" idx="23" hasCustomPrompt="1"/>
          </p:nvPr>
        </p:nvSpPr>
        <p:spPr>
          <a:xfrm>
            <a:off x="853631" y="4228738"/>
            <a:ext cx="2074935" cy="958437"/>
          </a:xfrm>
          <a:prstGeom prst="rect">
            <a:avLst/>
          </a:prstGeom>
        </p:spPr>
        <p:txBody>
          <a:bodyPr/>
          <a:lstStyle>
            <a:lvl1pPr marL="0" indent="0" algn="l" defTabSz="914400" rtl="0" eaLnBrk="1" latinLnBrk="0" hangingPunct="1">
              <a:spcBef>
                <a:spcPts val="0"/>
              </a:spcBef>
              <a:spcAft>
                <a:spcPts val="0"/>
              </a:spcAft>
              <a:buFontTx/>
              <a:buNone/>
              <a:defRPr lang="fr-FR" sz="1100" kern="1200" dirty="0" smtClean="0">
                <a:solidFill>
                  <a:srgbClr val="004489"/>
                </a:solidFill>
                <a:latin typeface="Vinci Sans Light" charset="0"/>
                <a:ea typeface="Vinci Sans Light" charset="0"/>
                <a:cs typeface="Vinci Sans Light"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LIST</a:t>
            </a:r>
            <a:br>
              <a:rPr lang="fr-FR" dirty="0"/>
            </a:br>
            <a:r>
              <a:rPr lang="fr-FR" dirty="0" err="1"/>
              <a:t>LIST</a:t>
            </a:r>
            <a:br>
              <a:rPr lang="fr-FR" dirty="0"/>
            </a:br>
            <a:r>
              <a:rPr lang="fr-FR" dirty="0" err="1"/>
              <a:t>LIST</a:t>
            </a:r>
            <a:endParaRPr lang="fr-FR" dirty="0"/>
          </a:p>
        </p:txBody>
      </p:sp>
      <p:sp>
        <p:nvSpPr>
          <p:cNvPr id="34" name="Espace réservé du texte 4">
            <a:extLst>
              <a:ext uri="{FF2B5EF4-FFF2-40B4-BE49-F238E27FC236}">
                <a16:creationId xmlns:a16="http://schemas.microsoft.com/office/drawing/2014/main" id="{D3B74D16-3FE7-4B4A-A15D-AFFC4203C8D1}"/>
              </a:ext>
            </a:extLst>
          </p:cNvPr>
          <p:cNvSpPr>
            <a:spLocks noGrp="1"/>
          </p:cNvSpPr>
          <p:nvPr>
            <p:ph type="body" sz="quarter" idx="24" hasCustomPrompt="1"/>
          </p:nvPr>
        </p:nvSpPr>
        <p:spPr>
          <a:xfrm>
            <a:off x="3908782" y="2435010"/>
            <a:ext cx="2074935" cy="299927"/>
          </a:xfrm>
          <a:prstGeom prst="rect">
            <a:avLst/>
          </a:prstGeom>
        </p:spPr>
        <p:txBody>
          <a:bodyPr/>
          <a:lstStyle>
            <a:lvl1pPr marL="0" indent="0" algn="l" defTabSz="914400" rtl="0" eaLnBrk="1" latinLnBrk="0" hangingPunct="1">
              <a:spcAft>
                <a:spcPts val="600"/>
              </a:spcAft>
              <a:buFontTx/>
              <a:buNone/>
              <a:defRPr lang="fr-FR" sz="1200" b="1" kern="1200" dirty="0" smtClean="0">
                <a:solidFill>
                  <a:srgbClr val="004489"/>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SUBSECTION IN CAP</a:t>
            </a:r>
          </a:p>
        </p:txBody>
      </p:sp>
      <p:sp>
        <p:nvSpPr>
          <p:cNvPr id="35" name="Espace réservé du texte 4">
            <a:extLst>
              <a:ext uri="{FF2B5EF4-FFF2-40B4-BE49-F238E27FC236}">
                <a16:creationId xmlns:a16="http://schemas.microsoft.com/office/drawing/2014/main" id="{07A2833B-4DED-4C91-93AD-7787F2EFC85B}"/>
              </a:ext>
            </a:extLst>
          </p:cNvPr>
          <p:cNvSpPr>
            <a:spLocks noGrp="1"/>
          </p:cNvSpPr>
          <p:nvPr>
            <p:ph type="body" sz="quarter" idx="25" hasCustomPrompt="1"/>
          </p:nvPr>
        </p:nvSpPr>
        <p:spPr>
          <a:xfrm>
            <a:off x="3908782" y="2742821"/>
            <a:ext cx="2074935" cy="958437"/>
          </a:xfrm>
          <a:prstGeom prst="rect">
            <a:avLst/>
          </a:prstGeom>
        </p:spPr>
        <p:txBody>
          <a:bodyPr/>
          <a:lstStyle>
            <a:lvl1pPr marL="0" indent="0" algn="l" defTabSz="914400" rtl="0" eaLnBrk="1" latinLnBrk="0" hangingPunct="1">
              <a:spcBef>
                <a:spcPts val="0"/>
              </a:spcBef>
              <a:spcAft>
                <a:spcPts val="0"/>
              </a:spcAft>
              <a:buFontTx/>
              <a:buNone/>
              <a:defRPr lang="fr-FR" sz="1100" kern="1200" dirty="0" smtClean="0">
                <a:solidFill>
                  <a:srgbClr val="004489"/>
                </a:solidFill>
                <a:latin typeface="Vinci Sans Light" charset="0"/>
                <a:ea typeface="Vinci Sans Light" charset="0"/>
                <a:cs typeface="Vinci Sans Light"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LIST</a:t>
            </a:r>
            <a:br>
              <a:rPr lang="fr-FR" dirty="0"/>
            </a:br>
            <a:r>
              <a:rPr lang="fr-FR" dirty="0" err="1"/>
              <a:t>LIST</a:t>
            </a:r>
            <a:br>
              <a:rPr lang="fr-FR" dirty="0"/>
            </a:br>
            <a:r>
              <a:rPr lang="fr-FR" dirty="0" err="1"/>
              <a:t>LIST</a:t>
            </a:r>
            <a:endParaRPr lang="fr-FR" dirty="0"/>
          </a:p>
        </p:txBody>
      </p:sp>
      <p:sp>
        <p:nvSpPr>
          <p:cNvPr id="36" name="Espace réservé du texte 4">
            <a:extLst>
              <a:ext uri="{FF2B5EF4-FFF2-40B4-BE49-F238E27FC236}">
                <a16:creationId xmlns:a16="http://schemas.microsoft.com/office/drawing/2014/main" id="{C30C5B13-27F9-4B3C-B400-93F3F3B63AA8}"/>
              </a:ext>
            </a:extLst>
          </p:cNvPr>
          <p:cNvSpPr>
            <a:spLocks noGrp="1"/>
          </p:cNvSpPr>
          <p:nvPr>
            <p:ph type="body" sz="quarter" idx="26" hasCustomPrompt="1"/>
          </p:nvPr>
        </p:nvSpPr>
        <p:spPr>
          <a:xfrm>
            <a:off x="3908782" y="3920927"/>
            <a:ext cx="2074935" cy="299927"/>
          </a:xfrm>
          <a:prstGeom prst="rect">
            <a:avLst/>
          </a:prstGeom>
        </p:spPr>
        <p:txBody>
          <a:bodyPr/>
          <a:lstStyle>
            <a:lvl1pPr marL="0" indent="0" algn="l" defTabSz="914400" rtl="0" eaLnBrk="1" latinLnBrk="0" hangingPunct="1">
              <a:spcAft>
                <a:spcPts val="600"/>
              </a:spcAft>
              <a:buFontTx/>
              <a:buNone/>
              <a:defRPr lang="fr-FR" sz="1200" b="1" kern="1200" dirty="0" smtClean="0">
                <a:solidFill>
                  <a:srgbClr val="004489"/>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SUBSECTION IN CAP</a:t>
            </a:r>
          </a:p>
        </p:txBody>
      </p:sp>
      <p:sp>
        <p:nvSpPr>
          <p:cNvPr id="37" name="Espace réservé du texte 4">
            <a:extLst>
              <a:ext uri="{FF2B5EF4-FFF2-40B4-BE49-F238E27FC236}">
                <a16:creationId xmlns:a16="http://schemas.microsoft.com/office/drawing/2014/main" id="{5CF3C2D8-FB5D-4EB2-AF52-FA0954CE7729}"/>
              </a:ext>
            </a:extLst>
          </p:cNvPr>
          <p:cNvSpPr>
            <a:spLocks noGrp="1"/>
          </p:cNvSpPr>
          <p:nvPr>
            <p:ph type="body" sz="quarter" idx="27" hasCustomPrompt="1"/>
          </p:nvPr>
        </p:nvSpPr>
        <p:spPr>
          <a:xfrm>
            <a:off x="3908782" y="4228738"/>
            <a:ext cx="2074935" cy="958437"/>
          </a:xfrm>
          <a:prstGeom prst="rect">
            <a:avLst/>
          </a:prstGeom>
        </p:spPr>
        <p:txBody>
          <a:bodyPr/>
          <a:lstStyle>
            <a:lvl1pPr marL="0" indent="0" algn="l" defTabSz="914400" rtl="0" eaLnBrk="1" latinLnBrk="0" hangingPunct="1">
              <a:spcBef>
                <a:spcPts val="0"/>
              </a:spcBef>
              <a:spcAft>
                <a:spcPts val="0"/>
              </a:spcAft>
              <a:buFontTx/>
              <a:buNone/>
              <a:defRPr lang="fr-FR" sz="1100" kern="1200" dirty="0" smtClean="0">
                <a:solidFill>
                  <a:srgbClr val="004489"/>
                </a:solidFill>
                <a:latin typeface="Vinci Sans Light" charset="0"/>
                <a:ea typeface="Vinci Sans Light" charset="0"/>
                <a:cs typeface="Vinci Sans Light"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LIST</a:t>
            </a:r>
            <a:br>
              <a:rPr lang="fr-FR" dirty="0"/>
            </a:br>
            <a:r>
              <a:rPr lang="fr-FR" dirty="0" err="1"/>
              <a:t>LIST</a:t>
            </a:r>
            <a:br>
              <a:rPr lang="fr-FR" dirty="0"/>
            </a:br>
            <a:r>
              <a:rPr lang="fr-FR" dirty="0" err="1"/>
              <a:t>LIST</a:t>
            </a:r>
            <a:endParaRPr lang="fr-FR" dirty="0"/>
          </a:p>
        </p:txBody>
      </p:sp>
      <p:sp>
        <p:nvSpPr>
          <p:cNvPr id="64" name="Rectangle 63">
            <a:extLst>
              <a:ext uri="{FF2B5EF4-FFF2-40B4-BE49-F238E27FC236}">
                <a16:creationId xmlns:a16="http://schemas.microsoft.com/office/drawing/2014/main" id="{098F99CA-BC60-4287-98D9-B1374F61F6F5}"/>
              </a:ext>
            </a:extLst>
          </p:cNvPr>
          <p:cNvSpPr/>
          <p:nvPr userDrawn="1"/>
        </p:nvSpPr>
        <p:spPr>
          <a:xfrm>
            <a:off x="9260317" y="771745"/>
            <a:ext cx="961802" cy="2215991"/>
          </a:xfrm>
          <a:prstGeom prst="rect">
            <a:avLst/>
          </a:prstGeom>
        </p:spPr>
        <p:txBody>
          <a:bodyPr wrap="none" lIns="0" tIns="0" rIns="0" bIns="0">
            <a:spAutoFit/>
          </a:bodyPr>
          <a:lstStyle/>
          <a:p>
            <a:pPr algn="ctr"/>
            <a:r>
              <a:rPr lang="en-GB" sz="14400" b="1" spc="300" dirty="0">
                <a:solidFill>
                  <a:srgbClr val="95AAC6">
                    <a:alpha val="15000"/>
                  </a:srgbClr>
                </a:solidFill>
                <a:latin typeface="Vinci Sans Black" charset="0"/>
                <a:ea typeface="Vinci Sans Black" charset="0"/>
                <a:cs typeface="Vinci Sans Black" charset="0"/>
              </a:rPr>
              <a:t>4</a:t>
            </a:r>
          </a:p>
        </p:txBody>
      </p:sp>
      <p:pic>
        <p:nvPicPr>
          <p:cNvPr id="65" name="Picture 8">
            <a:extLst>
              <a:ext uri="{FF2B5EF4-FFF2-40B4-BE49-F238E27FC236}">
                <a16:creationId xmlns:a16="http://schemas.microsoft.com/office/drawing/2014/main" id="{2F064BF7-AFD0-4DB6-B654-E181D584085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9533727" y="1527886"/>
            <a:ext cx="212520" cy="21687"/>
          </a:xfrm>
          <a:prstGeom prst="rect">
            <a:avLst/>
          </a:prstGeom>
        </p:spPr>
      </p:pic>
      <p:sp>
        <p:nvSpPr>
          <p:cNvPr id="66" name="Rectangle 65">
            <a:extLst>
              <a:ext uri="{FF2B5EF4-FFF2-40B4-BE49-F238E27FC236}">
                <a16:creationId xmlns:a16="http://schemas.microsoft.com/office/drawing/2014/main" id="{0A35C99D-08CE-453C-9791-338CDEC7D6C1}"/>
              </a:ext>
            </a:extLst>
          </p:cNvPr>
          <p:cNvSpPr/>
          <p:nvPr userDrawn="1"/>
        </p:nvSpPr>
        <p:spPr>
          <a:xfrm>
            <a:off x="6179431" y="751974"/>
            <a:ext cx="961802" cy="2215991"/>
          </a:xfrm>
          <a:prstGeom prst="rect">
            <a:avLst/>
          </a:prstGeom>
        </p:spPr>
        <p:txBody>
          <a:bodyPr wrap="none" lIns="0" tIns="0" rIns="0" bIns="0">
            <a:spAutoFit/>
          </a:bodyPr>
          <a:lstStyle/>
          <a:p>
            <a:pPr algn="ctr"/>
            <a:r>
              <a:rPr lang="en-GB" sz="14400" b="1" spc="300" dirty="0">
                <a:solidFill>
                  <a:srgbClr val="95AAC6">
                    <a:alpha val="15000"/>
                  </a:srgbClr>
                </a:solidFill>
                <a:latin typeface="Vinci Sans Black" charset="0"/>
                <a:ea typeface="Vinci Sans Black" charset="0"/>
                <a:cs typeface="Vinci Sans Black" charset="0"/>
              </a:rPr>
              <a:t>3</a:t>
            </a:r>
          </a:p>
        </p:txBody>
      </p:sp>
      <p:pic>
        <p:nvPicPr>
          <p:cNvPr id="67" name="Picture 5">
            <a:extLst>
              <a:ext uri="{FF2B5EF4-FFF2-40B4-BE49-F238E27FC236}">
                <a16:creationId xmlns:a16="http://schemas.microsoft.com/office/drawing/2014/main" id="{936A9E3E-B3C8-4E29-9B97-5994A80E375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6487476" y="1527886"/>
            <a:ext cx="212520" cy="21687"/>
          </a:xfrm>
          <a:prstGeom prst="rect">
            <a:avLst/>
          </a:prstGeom>
        </p:spPr>
      </p:pic>
      <p:sp>
        <p:nvSpPr>
          <p:cNvPr id="68" name="Espace réservé du texte 4">
            <a:extLst>
              <a:ext uri="{FF2B5EF4-FFF2-40B4-BE49-F238E27FC236}">
                <a16:creationId xmlns:a16="http://schemas.microsoft.com/office/drawing/2014/main" id="{1960A970-10DF-4112-85E5-CBBD9E4BC3CD}"/>
              </a:ext>
            </a:extLst>
          </p:cNvPr>
          <p:cNvSpPr>
            <a:spLocks noGrp="1"/>
          </p:cNvSpPr>
          <p:nvPr>
            <p:ph type="body" sz="quarter" idx="28" hasCustomPrompt="1"/>
          </p:nvPr>
        </p:nvSpPr>
        <p:spPr>
          <a:xfrm>
            <a:off x="6949631" y="2435010"/>
            <a:ext cx="2074935" cy="299927"/>
          </a:xfrm>
          <a:prstGeom prst="rect">
            <a:avLst/>
          </a:prstGeom>
        </p:spPr>
        <p:txBody>
          <a:bodyPr/>
          <a:lstStyle>
            <a:lvl1pPr marL="0" indent="0" algn="l" defTabSz="914400" rtl="0" eaLnBrk="1" latinLnBrk="0" hangingPunct="1">
              <a:spcAft>
                <a:spcPts val="600"/>
              </a:spcAft>
              <a:buFontTx/>
              <a:buNone/>
              <a:defRPr lang="fr-FR" sz="1200" b="1" kern="1200" dirty="0" smtClean="0">
                <a:solidFill>
                  <a:srgbClr val="004489"/>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SUBSECTION IN CAP</a:t>
            </a:r>
          </a:p>
        </p:txBody>
      </p:sp>
      <p:sp>
        <p:nvSpPr>
          <p:cNvPr id="69" name="Espace réservé du texte 4">
            <a:extLst>
              <a:ext uri="{FF2B5EF4-FFF2-40B4-BE49-F238E27FC236}">
                <a16:creationId xmlns:a16="http://schemas.microsoft.com/office/drawing/2014/main" id="{99843311-92ED-4319-9A3D-D1FCB22505CE}"/>
              </a:ext>
            </a:extLst>
          </p:cNvPr>
          <p:cNvSpPr>
            <a:spLocks noGrp="1"/>
          </p:cNvSpPr>
          <p:nvPr>
            <p:ph type="body" sz="quarter" idx="29" hasCustomPrompt="1"/>
          </p:nvPr>
        </p:nvSpPr>
        <p:spPr>
          <a:xfrm>
            <a:off x="6603597" y="1375100"/>
            <a:ext cx="2349212" cy="1266248"/>
          </a:xfrm>
          <a:prstGeom prst="rect">
            <a:avLst/>
          </a:prstGeom>
        </p:spPr>
        <p:txBody>
          <a:bodyPr/>
          <a:lstStyle>
            <a:lvl1pPr marL="0" indent="0" algn="l" defTabSz="914400" rtl="0" eaLnBrk="1" latinLnBrk="0" hangingPunct="1">
              <a:lnSpc>
                <a:spcPct val="80000"/>
              </a:lnSpc>
              <a:spcBef>
                <a:spcPts val="1000"/>
              </a:spcBef>
              <a:spcAft>
                <a:spcPts val="0"/>
              </a:spcAft>
              <a:buFont typeface="Arial"/>
              <a:buNone/>
              <a:defRPr lang="fr-FR" sz="2400" kern="1200" spc="300" dirty="0" smtClean="0">
                <a:solidFill>
                  <a:srgbClr val="004489"/>
                </a:solidFill>
                <a:latin typeface="Vinci Sans Extra Light" charset="0"/>
                <a:ea typeface="Vinci Sans Extra Light" charset="0"/>
                <a:cs typeface="Vinci Sans Extra Light"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marL="0" lvl="0" indent="0" algn="l" defTabSz="914400" rtl="0" eaLnBrk="1" latinLnBrk="0" hangingPunct="1">
              <a:lnSpc>
                <a:spcPct val="80000"/>
              </a:lnSpc>
              <a:spcBef>
                <a:spcPts val="1000"/>
              </a:spcBef>
              <a:buFont typeface="Arial"/>
              <a:buNone/>
            </a:pPr>
            <a:r>
              <a:rPr lang="fr-FR" dirty="0"/>
              <a:t>PART 3 </a:t>
            </a:r>
            <a:br>
              <a:rPr lang="fr-FR" dirty="0"/>
            </a:br>
            <a:r>
              <a:rPr lang="fr-FR" dirty="0"/>
              <a:t>CAPITAL LETTER</a:t>
            </a:r>
          </a:p>
        </p:txBody>
      </p:sp>
      <p:sp>
        <p:nvSpPr>
          <p:cNvPr id="70" name="Espace réservé du texte 4">
            <a:extLst>
              <a:ext uri="{FF2B5EF4-FFF2-40B4-BE49-F238E27FC236}">
                <a16:creationId xmlns:a16="http://schemas.microsoft.com/office/drawing/2014/main" id="{8AE017D6-6DFF-4C63-AEA2-0CED5046BF3E}"/>
              </a:ext>
            </a:extLst>
          </p:cNvPr>
          <p:cNvSpPr>
            <a:spLocks noGrp="1"/>
          </p:cNvSpPr>
          <p:nvPr>
            <p:ph type="body" sz="quarter" idx="30" hasCustomPrompt="1"/>
          </p:nvPr>
        </p:nvSpPr>
        <p:spPr>
          <a:xfrm>
            <a:off x="9658748" y="1375100"/>
            <a:ext cx="2349212" cy="1266248"/>
          </a:xfrm>
          <a:prstGeom prst="rect">
            <a:avLst/>
          </a:prstGeom>
        </p:spPr>
        <p:txBody>
          <a:bodyPr/>
          <a:lstStyle>
            <a:lvl1pPr marL="0" indent="0" algn="l" defTabSz="914400" rtl="0" eaLnBrk="1" latinLnBrk="0" hangingPunct="1">
              <a:lnSpc>
                <a:spcPct val="80000"/>
              </a:lnSpc>
              <a:spcBef>
                <a:spcPts val="1000"/>
              </a:spcBef>
              <a:spcAft>
                <a:spcPts val="0"/>
              </a:spcAft>
              <a:buFont typeface="Arial"/>
              <a:buNone/>
              <a:defRPr lang="fr-FR" sz="2400" kern="1200" spc="300" dirty="0" smtClean="0">
                <a:solidFill>
                  <a:srgbClr val="004489"/>
                </a:solidFill>
                <a:latin typeface="Vinci Sans Extra Light" charset="0"/>
                <a:ea typeface="Vinci Sans Extra Light" charset="0"/>
                <a:cs typeface="Vinci Sans Extra Light"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marL="0" lvl="0" indent="0" algn="l" defTabSz="914400" rtl="0" eaLnBrk="1" latinLnBrk="0" hangingPunct="1">
              <a:lnSpc>
                <a:spcPct val="80000"/>
              </a:lnSpc>
              <a:spcBef>
                <a:spcPts val="1000"/>
              </a:spcBef>
              <a:buFont typeface="Arial"/>
              <a:buNone/>
            </a:pPr>
            <a:r>
              <a:rPr lang="fr-FR" dirty="0"/>
              <a:t>PART 4</a:t>
            </a:r>
            <a:br>
              <a:rPr lang="fr-FR" dirty="0"/>
            </a:br>
            <a:r>
              <a:rPr lang="fr-FR" dirty="0"/>
              <a:t>CAPITAL LETTER</a:t>
            </a:r>
          </a:p>
        </p:txBody>
      </p:sp>
      <p:sp>
        <p:nvSpPr>
          <p:cNvPr id="71" name="Espace réservé du texte 4">
            <a:extLst>
              <a:ext uri="{FF2B5EF4-FFF2-40B4-BE49-F238E27FC236}">
                <a16:creationId xmlns:a16="http://schemas.microsoft.com/office/drawing/2014/main" id="{A3AD2855-F248-4B8B-BBA2-1D0CADA0C6CF}"/>
              </a:ext>
            </a:extLst>
          </p:cNvPr>
          <p:cNvSpPr>
            <a:spLocks noGrp="1"/>
          </p:cNvSpPr>
          <p:nvPr>
            <p:ph type="body" sz="quarter" idx="31" hasCustomPrompt="1"/>
          </p:nvPr>
        </p:nvSpPr>
        <p:spPr>
          <a:xfrm>
            <a:off x="6949631" y="2742821"/>
            <a:ext cx="2074935" cy="958437"/>
          </a:xfrm>
          <a:prstGeom prst="rect">
            <a:avLst/>
          </a:prstGeom>
        </p:spPr>
        <p:txBody>
          <a:bodyPr/>
          <a:lstStyle>
            <a:lvl1pPr marL="0" indent="0" algn="l" defTabSz="914400" rtl="0" eaLnBrk="1" latinLnBrk="0" hangingPunct="1">
              <a:spcBef>
                <a:spcPts val="0"/>
              </a:spcBef>
              <a:spcAft>
                <a:spcPts val="0"/>
              </a:spcAft>
              <a:buFontTx/>
              <a:buNone/>
              <a:defRPr lang="fr-FR" sz="1100" kern="1200" dirty="0" smtClean="0">
                <a:solidFill>
                  <a:srgbClr val="004489"/>
                </a:solidFill>
                <a:latin typeface="Vinci Sans Light" charset="0"/>
                <a:ea typeface="Vinci Sans Light" charset="0"/>
                <a:cs typeface="Vinci Sans Light"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LIST</a:t>
            </a:r>
            <a:br>
              <a:rPr lang="fr-FR" dirty="0"/>
            </a:br>
            <a:r>
              <a:rPr lang="fr-FR" dirty="0" err="1"/>
              <a:t>LIST</a:t>
            </a:r>
            <a:br>
              <a:rPr lang="fr-FR" dirty="0"/>
            </a:br>
            <a:r>
              <a:rPr lang="fr-FR" dirty="0" err="1"/>
              <a:t>LIST</a:t>
            </a:r>
            <a:endParaRPr lang="fr-FR" dirty="0"/>
          </a:p>
        </p:txBody>
      </p:sp>
      <p:sp>
        <p:nvSpPr>
          <p:cNvPr id="72" name="Espace réservé du texte 4">
            <a:extLst>
              <a:ext uri="{FF2B5EF4-FFF2-40B4-BE49-F238E27FC236}">
                <a16:creationId xmlns:a16="http://schemas.microsoft.com/office/drawing/2014/main" id="{EAE2A74E-E2A1-42D3-A758-95817A757B1A}"/>
              </a:ext>
            </a:extLst>
          </p:cNvPr>
          <p:cNvSpPr>
            <a:spLocks noGrp="1"/>
          </p:cNvSpPr>
          <p:nvPr>
            <p:ph type="body" sz="quarter" idx="32" hasCustomPrompt="1"/>
          </p:nvPr>
        </p:nvSpPr>
        <p:spPr>
          <a:xfrm>
            <a:off x="6949631" y="3920927"/>
            <a:ext cx="2074935" cy="299927"/>
          </a:xfrm>
          <a:prstGeom prst="rect">
            <a:avLst/>
          </a:prstGeom>
        </p:spPr>
        <p:txBody>
          <a:bodyPr/>
          <a:lstStyle>
            <a:lvl1pPr marL="0" indent="0" algn="l" defTabSz="914400" rtl="0" eaLnBrk="1" latinLnBrk="0" hangingPunct="1">
              <a:spcAft>
                <a:spcPts val="600"/>
              </a:spcAft>
              <a:buFontTx/>
              <a:buNone/>
              <a:defRPr lang="fr-FR" sz="1200" b="1" kern="1200" dirty="0" smtClean="0">
                <a:solidFill>
                  <a:srgbClr val="004489"/>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SUBSECTION IN CAP</a:t>
            </a:r>
          </a:p>
        </p:txBody>
      </p:sp>
      <p:sp>
        <p:nvSpPr>
          <p:cNvPr id="73" name="Espace réservé du texte 4">
            <a:extLst>
              <a:ext uri="{FF2B5EF4-FFF2-40B4-BE49-F238E27FC236}">
                <a16:creationId xmlns:a16="http://schemas.microsoft.com/office/drawing/2014/main" id="{56612799-F676-4B89-AC41-BBA98FA85241}"/>
              </a:ext>
            </a:extLst>
          </p:cNvPr>
          <p:cNvSpPr>
            <a:spLocks noGrp="1"/>
          </p:cNvSpPr>
          <p:nvPr>
            <p:ph type="body" sz="quarter" idx="33" hasCustomPrompt="1"/>
          </p:nvPr>
        </p:nvSpPr>
        <p:spPr>
          <a:xfrm>
            <a:off x="6949631" y="4228738"/>
            <a:ext cx="2074935" cy="958437"/>
          </a:xfrm>
          <a:prstGeom prst="rect">
            <a:avLst/>
          </a:prstGeom>
        </p:spPr>
        <p:txBody>
          <a:bodyPr/>
          <a:lstStyle>
            <a:lvl1pPr marL="0" indent="0" algn="l" defTabSz="914400" rtl="0" eaLnBrk="1" latinLnBrk="0" hangingPunct="1">
              <a:spcBef>
                <a:spcPts val="0"/>
              </a:spcBef>
              <a:spcAft>
                <a:spcPts val="0"/>
              </a:spcAft>
              <a:buFontTx/>
              <a:buNone/>
              <a:defRPr lang="fr-FR" sz="1100" kern="1200" dirty="0" smtClean="0">
                <a:solidFill>
                  <a:srgbClr val="004489"/>
                </a:solidFill>
                <a:latin typeface="Vinci Sans Light" charset="0"/>
                <a:ea typeface="Vinci Sans Light" charset="0"/>
                <a:cs typeface="Vinci Sans Light"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LIST</a:t>
            </a:r>
            <a:br>
              <a:rPr lang="fr-FR" dirty="0"/>
            </a:br>
            <a:r>
              <a:rPr lang="fr-FR" dirty="0" err="1"/>
              <a:t>LIST</a:t>
            </a:r>
            <a:br>
              <a:rPr lang="fr-FR" dirty="0"/>
            </a:br>
            <a:r>
              <a:rPr lang="fr-FR" dirty="0" err="1"/>
              <a:t>LIST</a:t>
            </a:r>
            <a:endParaRPr lang="fr-FR" dirty="0"/>
          </a:p>
        </p:txBody>
      </p:sp>
      <p:sp>
        <p:nvSpPr>
          <p:cNvPr id="74" name="Espace réservé du texte 4">
            <a:extLst>
              <a:ext uri="{FF2B5EF4-FFF2-40B4-BE49-F238E27FC236}">
                <a16:creationId xmlns:a16="http://schemas.microsoft.com/office/drawing/2014/main" id="{D59A5971-E5EC-42EA-87E4-4C58112CA4F7}"/>
              </a:ext>
            </a:extLst>
          </p:cNvPr>
          <p:cNvSpPr>
            <a:spLocks noGrp="1"/>
          </p:cNvSpPr>
          <p:nvPr>
            <p:ph type="body" sz="quarter" idx="34" hasCustomPrompt="1"/>
          </p:nvPr>
        </p:nvSpPr>
        <p:spPr>
          <a:xfrm>
            <a:off x="10004782" y="2435010"/>
            <a:ext cx="2074935" cy="299927"/>
          </a:xfrm>
          <a:prstGeom prst="rect">
            <a:avLst/>
          </a:prstGeom>
        </p:spPr>
        <p:txBody>
          <a:bodyPr/>
          <a:lstStyle>
            <a:lvl1pPr marL="0" indent="0" algn="l" defTabSz="914400" rtl="0" eaLnBrk="1" latinLnBrk="0" hangingPunct="1">
              <a:spcAft>
                <a:spcPts val="600"/>
              </a:spcAft>
              <a:buFontTx/>
              <a:buNone/>
              <a:defRPr lang="fr-FR" sz="1200" b="1" kern="1200" dirty="0" smtClean="0">
                <a:solidFill>
                  <a:srgbClr val="004489"/>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SUBSECTION IN CAP</a:t>
            </a:r>
          </a:p>
        </p:txBody>
      </p:sp>
      <p:sp>
        <p:nvSpPr>
          <p:cNvPr id="75" name="Espace réservé du texte 4">
            <a:extLst>
              <a:ext uri="{FF2B5EF4-FFF2-40B4-BE49-F238E27FC236}">
                <a16:creationId xmlns:a16="http://schemas.microsoft.com/office/drawing/2014/main" id="{6DF26DBD-D686-4434-B4F9-8D83A0405C8B}"/>
              </a:ext>
            </a:extLst>
          </p:cNvPr>
          <p:cNvSpPr>
            <a:spLocks noGrp="1"/>
          </p:cNvSpPr>
          <p:nvPr>
            <p:ph type="body" sz="quarter" idx="35" hasCustomPrompt="1"/>
          </p:nvPr>
        </p:nvSpPr>
        <p:spPr>
          <a:xfrm>
            <a:off x="10004782" y="2742821"/>
            <a:ext cx="2074935" cy="958437"/>
          </a:xfrm>
          <a:prstGeom prst="rect">
            <a:avLst/>
          </a:prstGeom>
        </p:spPr>
        <p:txBody>
          <a:bodyPr/>
          <a:lstStyle>
            <a:lvl1pPr marL="0" indent="0" algn="l" defTabSz="914400" rtl="0" eaLnBrk="1" latinLnBrk="0" hangingPunct="1">
              <a:spcBef>
                <a:spcPts val="0"/>
              </a:spcBef>
              <a:spcAft>
                <a:spcPts val="0"/>
              </a:spcAft>
              <a:buFontTx/>
              <a:buNone/>
              <a:defRPr lang="fr-FR" sz="1100" kern="1200" dirty="0" smtClean="0">
                <a:solidFill>
                  <a:srgbClr val="004489"/>
                </a:solidFill>
                <a:latin typeface="Vinci Sans Light" charset="0"/>
                <a:ea typeface="Vinci Sans Light" charset="0"/>
                <a:cs typeface="Vinci Sans Light"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LIST</a:t>
            </a:r>
            <a:br>
              <a:rPr lang="fr-FR" dirty="0"/>
            </a:br>
            <a:r>
              <a:rPr lang="fr-FR" dirty="0" err="1"/>
              <a:t>LIST</a:t>
            </a:r>
            <a:br>
              <a:rPr lang="fr-FR" dirty="0"/>
            </a:br>
            <a:r>
              <a:rPr lang="fr-FR" dirty="0" err="1"/>
              <a:t>LIST</a:t>
            </a:r>
            <a:endParaRPr lang="fr-FR" dirty="0"/>
          </a:p>
        </p:txBody>
      </p:sp>
      <p:sp>
        <p:nvSpPr>
          <p:cNvPr id="76" name="Espace réservé du texte 4">
            <a:extLst>
              <a:ext uri="{FF2B5EF4-FFF2-40B4-BE49-F238E27FC236}">
                <a16:creationId xmlns:a16="http://schemas.microsoft.com/office/drawing/2014/main" id="{0B073FAE-B72E-4C69-A4D9-F462569A42D8}"/>
              </a:ext>
            </a:extLst>
          </p:cNvPr>
          <p:cNvSpPr>
            <a:spLocks noGrp="1"/>
          </p:cNvSpPr>
          <p:nvPr>
            <p:ph type="body" sz="quarter" idx="36" hasCustomPrompt="1"/>
          </p:nvPr>
        </p:nvSpPr>
        <p:spPr>
          <a:xfrm>
            <a:off x="10004782" y="3920927"/>
            <a:ext cx="2074935" cy="299927"/>
          </a:xfrm>
          <a:prstGeom prst="rect">
            <a:avLst/>
          </a:prstGeom>
        </p:spPr>
        <p:txBody>
          <a:bodyPr/>
          <a:lstStyle>
            <a:lvl1pPr marL="0" indent="0" algn="l" defTabSz="914400" rtl="0" eaLnBrk="1" latinLnBrk="0" hangingPunct="1">
              <a:spcAft>
                <a:spcPts val="600"/>
              </a:spcAft>
              <a:buFontTx/>
              <a:buNone/>
              <a:defRPr lang="fr-FR" sz="1200" b="1" kern="1200" dirty="0" smtClean="0">
                <a:solidFill>
                  <a:srgbClr val="004489"/>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SUBSECTION IN CAP</a:t>
            </a:r>
          </a:p>
        </p:txBody>
      </p:sp>
      <p:sp>
        <p:nvSpPr>
          <p:cNvPr id="77" name="Espace réservé du texte 4">
            <a:extLst>
              <a:ext uri="{FF2B5EF4-FFF2-40B4-BE49-F238E27FC236}">
                <a16:creationId xmlns:a16="http://schemas.microsoft.com/office/drawing/2014/main" id="{5E4DFCB0-374A-43FF-818E-97B8DD11E4AA}"/>
              </a:ext>
            </a:extLst>
          </p:cNvPr>
          <p:cNvSpPr>
            <a:spLocks noGrp="1"/>
          </p:cNvSpPr>
          <p:nvPr>
            <p:ph type="body" sz="quarter" idx="37" hasCustomPrompt="1"/>
          </p:nvPr>
        </p:nvSpPr>
        <p:spPr>
          <a:xfrm>
            <a:off x="10004782" y="4228738"/>
            <a:ext cx="2074935" cy="958437"/>
          </a:xfrm>
          <a:prstGeom prst="rect">
            <a:avLst/>
          </a:prstGeom>
        </p:spPr>
        <p:txBody>
          <a:bodyPr/>
          <a:lstStyle>
            <a:lvl1pPr marL="0" indent="0" algn="l" defTabSz="914400" rtl="0" eaLnBrk="1" latinLnBrk="0" hangingPunct="1">
              <a:spcBef>
                <a:spcPts val="0"/>
              </a:spcBef>
              <a:spcAft>
                <a:spcPts val="0"/>
              </a:spcAft>
              <a:buFontTx/>
              <a:buNone/>
              <a:defRPr lang="fr-FR" sz="1100" kern="1200" dirty="0" smtClean="0">
                <a:solidFill>
                  <a:srgbClr val="004489"/>
                </a:solidFill>
                <a:latin typeface="Vinci Sans Light" charset="0"/>
                <a:ea typeface="Vinci Sans Light" charset="0"/>
                <a:cs typeface="Vinci Sans Light"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LIST</a:t>
            </a:r>
            <a:br>
              <a:rPr lang="fr-FR" dirty="0"/>
            </a:br>
            <a:r>
              <a:rPr lang="fr-FR" dirty="0" err="1"/>
              <a:t>LIST</a:t>
            </a:r>
            <a:br>
              <a:rPr lang="fr-FR" dirty="0"/>
            </a:br>
            <a:r>
              <a:rPr lang="fr-FR" dirty="0" err="1"/>
              <a:t>LIST</a:t>
            </a:r>
            <a:endParaRPr lang="fr-FR" dirty="0"/>
          </a:p>
        </p:txBody>
      </p:sp>
      <p:pic>
        <p:nvPicPr>
          <p:cNvPr id="80" name="Image 79">
            <a:extLst>
              <a:ext uri="{FF2B5EF4-FFF2-40B4-BE49-F238E27FC236}">
                <a16:creationId xmlns:a16="http://schemas.microsoft.com/office/drawing/2014/main" id="{9A51592A-566E-4091-9B3D-FC5FCA0D596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54354" y="6237500"/>
            <a:ext cx="758432" cy="222473"/>
          </a:xfrm>
          <a:prstGeom prst="rect">
            <a:avLst/>
          </a:prstGeom>
        </p:spPr>
      </p:pic>
    </p:spTree>
    <p:extLst>
      <p:ext uri="{BB962C8B-B14F-4D97-AF65-F5344CB8AC3E}">
        <p14:creationId xmlns:p14="http://schemas.microsoft.com/office/powerpoint/2010/main" val="11781667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ummary 5 titles">
    <p:spTree>
      <p:nvGrpSpPr>
        <p:cNvPr id="1" name=""/>
        <p:cNvGrpSpPr/>
        <p:nvPr/>
      </p:nvGrpSpPr>
      <p:grpSpPr>
        <a:xfrm>
          <a:off x="0" y="0"/>
          <a:ext cx="0" cy="0"/>
          <a:chOff x="0" y="0"/>
          <a:chExt cx="0" cy="0"/>
        </a:xfrm>
      </p:grpSpPr>
      <p:sp>
        <p:nvSpPr>
          <p:cNvPr id="41" name="Rectangle 40"/>
          <p:cNvSpPr/>
          <p:nvPr userDrawn="1"/>
        </p:nvSpPr>
        <p:spPr>
          <a:xfrm flipH="1">
            <a:off x="0" y="3893999"/>
            <a:ext cx="12200314" cy="1266057"/>
          </a:xfrm>
          <a:prstGeom prst="rect">
            <a:avLst/>
          </a:prstGeom>
          <a:solidFill>
            <a:srgbClr val="F3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182C2319-BEE3-465B-9C33-28E703B847AE}"/>
              </a:ext>
            </a:extLst>
          </p:cNvPr>
          <p:cNvSpPr/>
          <p:nvPr userDrawn="1"/>
        </p:nvSpPr>
        <p:spPr>
          <a:xfrm flipH="1">
            <a:off x="-8314" y="1293614"/>
            <a:ext cx="12200314" cy="1341489"/>
          </a:xfrm>
          <a:prstGeom prst="rect">
            <a:avLst/>
          </a:prstGeom>
          <a:solidFill>
            <a:srgbClr val="F3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a:extLst>
              <a:ext uri="{FF2B5EF4-FFF2-40B4-BE49-F238E27FC236}">
                <a16:creationId xmlns:a16="http://schemas.microsoft.com/office/drawing/2014/main" id="{AD914B63-AEAC-439F-B59A-AEBD54623271}"/>
              </a:ext>
            </a:extLst>
          </p:cNvPr>
          <p:cNvSpPr/>
          <p:nvPr/>
        </p:nvSpPr>
        <p:spPr>
          <a:xfrm>
            <a:off x="186108" y="1007952"/>
            <a:ext cx="807913" cy="1846659"/>
          </a:xfrm>
          <a:prstGeom prst="rect">
            <a:avLst/>
          </a:prstGeom>
        </p:spPr>
        <p:txBody>
          <a:bodyPr wrap="none" lIns="0" tIns="0" rIns="0" bIns="0">
            <a:spAutoFit/>
          </a:bodyPr>
          <a:lstStyle/>
          <a:p>
            <a:pPr algn="ctr"/>
            <a:r>
              <a:rPr lang="en-GB" sz="12000" b="1" spc="300" dirty="0">
                <a:solidFill>
                  <a:srgbClr val="95AAC6">
                    <a:alpha val="15000"/>
                  </a:srgbClr>
                </a:solidFill>
                <a:latin typeface="Vinci Sans Black" charset="0"/>
                <a:ea typeface="Vinci Sans Black" charset="0"/>
                <a:cs typeface="Vinci Sans Black" charset="0"/>
              </a:rPr>
              <a:t>2</a:t>
            </a:r>
          </a:p>
        </p:txBody>
      </p:sp>
      <p:pic>
        <p:nvPicPr>
          <p:cNvPr id="46" name="Picture 8">
            <a:extLst>
              <a:ext uri="{FF2B5EF4-FFF2-40B4-BE49-F238E27FC236}">
                <a16:creationId xmlns:a16="http://schemas.microsoft.com/office/drawing/2014/main" id="{DE88C422-8E2B-4226-812F-06FBAB3EDF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82574" y="1764093"/>
            <a:ext cx="212520" cy="21687"/>
          </a:xfrm>
          <a:prstGeom prst="rect">
            <a:avLst/>
          </a:prstGeom>
        </p:spPr>
      </p:pic>
      <p:sp>
        <p:nvSpPr>
          <p:cNvPr id="48" name="Rectangle 47">
            <a:extLst>
              <a:ext uri="{FF2B5EF4-FFF2-40B4-BE49-F238E27FC236}">
                <a16:creationId xmlns:a16="http://schemas.microsoft.com/office/drawing/2014/main" id="{A56E2BAD-C6C8-4275-A9F4-42C3CA8C0A09}"/>
              </a:ext>
            </a:extLst>
          </p:cNvPr>
          <p:cNvSpPr/>
          <p:nvPr userDrawn="1"/>
        </p:nvSpPr>
        <p:spPr>
          <a:xfrm>
            <a:off x="160375" y="-228928"/>
            <a:ext cx="807913" cy="1846659"/>
          </a:xfrm>
          <a:prstGeom prst="rect">
            <a:avLst/>
          </a:prstGeom>
        </p:spPr>
        <p:txBody>
          <a:bodyPr wrap="none" lIns="0" tIns="0" rIns="0" bIns="0">
            <a:spAutoFit/>
          </a:bodyPr>
          <a:lstStyle/>
          <a:p>
            <a:pPr algn="ctr"/>
            <a:r>
              <a:rPr lang="en-GB" sz="12000" b="1" spc="300" dirty="0">
                <a:solidFill>
                  <a:srgbClr val="95AAC6">
                    <a:alpha val="15000"/>
                  </a:srgbClr>
                </a:solidFill>
                <a:latin typeface="Vinci Sans Black" charset="0"/>
                <a:ea typeface="Vinci Sans Black" charset="0"/>
                <a:cs typeface="Vinci Sans Black" charset="0"/>
              </a:rPr>
              <a:t>1</a:t>
            </a:r>
          </a:p>
        </p:txBody>
      </p:sp>
      <p:pic>
        <p:nvPicPr>
          <p:cNvPr id="50" name="Picture 5">
            <a:extLst>
              <a:ext uri="{FF2B5EF4-FFF2-40B4-BE49-F238E27FC236}">
                <a16:creationId xmlns:a16="http://schemas.microsoft.com/office/drawing/2014/main" id="{55F3E0A3-6ACE-4DCC-9084-431C0413406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391476" y="546984"/>
            <a:ext cx="212520" cy="21687"/>
          </a:xfrm>
          <a:prstGeom prst="rect">
            <a:avLst/>
          </a:prstGeom>
        </p:spPr>
      </p:pic>
      <p:pic>
        <p:nvPicPr>
          <p:cNvPr id="11" name="Picture 21">
            <a:extLst>
              <a:ext uri="{FF2B5EF4-FFF2-40B4-BE49-F238E27FC236}">
                <a16:creationId xmlns:a16="http://schemas.microsoft.com/office/drawing/2014/main" id="{8A9CCBEF-2B12-46A8-86F8-735E1D24CD1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95327"/>
          <a:stretch/>
        </p:blipFill>
        <p:spPr>
          <a:xfrm rot="10800000">
            <a:off x="0" y="6792726"/>
            <a:ext cx="12192000" cy="65274"/>
          </a:xfrm>
          <a:prstGeom prst="rect">
            <a:avLst/>
          </a:prstGeom>
        </p:spPr>
      </p:pic>
      <p:sp>
        <p:nvSpPr>
          <p:cNvPr id="12" name="Rectangle 11">
            <a:hlinkClick r:id="" action="ppaction://noaction"/>
            <a:extLst>
              <a:ext uri="{FF2B5EF4-FFF2-40B4-BE49-F238E27FC236}">
                <a16:creationId xmlns:a16="http://schemas.microsoft.com/office/drawing/2014/main" id="{854BDD56-9D76-4323-AFD6-FFA6D1D1BE1F}"/>
              </a:ext>
            </a:extLst>
          </p:cNvPr>
          <p:cNvSpPr/>
          <p:nvPr userDrawn="1"/>
        </p:nvSpPr>
        <p:spPr>
          <a:xfrm>
            <a:off x="0" y="6669362"/>
            <a:ext cx="12192000" cy="188638"/>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Espace réservé du texte 4">
            <a:extLst>
              <a:ext uri="{FF2B5EF4-FFF2-40B4-BE49-F238E27FC236}">
                <a16:creationId xmlns:a16="http://schemas.microsoft.com/office/drawing/2014/main" id="{A4BA30AC-3C26-426D-A97B-FA49D5095DC9}"/>
              </a:ext>
            </a:extLst>
          </p:cNvPr>
          <p:cNvSpPr>
            <a:spLocks noGrp="1"/>
          </p:cNvSpPr>
          <p:nvPr>
            <p:ph type="body" sz="quarter" idx="17" hasCustomPrompt="1"/>
          </p:nvPr>
        </p:nvSpPr>
        <p:spPr>
          <a:xfrm>
            <a:off x="507597" y="394198"/>
            <a:ext cx="2349212" cy="899416"/>
          </a:xfrm>
          <a:prstGeom prst="rect">
            <a:avLst/>
          </a:prstGeom>
        </p:spPr>
        <p:txBody>
          <a:bodyPr/>
          <a:lstStyle>
            <a:lvl1pPr marL="0" indent="0" algn="l" defTabSz="914400" rtl="0" eaLnBrk="1" latinLnBrk="0" hangingPunct="1">
              <a:lnSpc>
                <a:spcPct val="80000"/>
              </a:lnSpc>
              <a:spcBef>
                <a:spcPts val="1000"/>
              </a:spcBef>
              <a:spcAft>
                <a:spcPts val="0"/>
              </a:spcAft>
              <a:buFont typeface="Arial"/>
              <a:buNone/>
              <a:defRPr lang="fr-FR" sz="2400" kern="1200" spc="300" dirty="0" smtClean="0">
                <a:solidFill>
                  <a:srgbClr val="004489"/>
                </a:solidFill>
                <a:latin typeface="Vinci Sans Extra Light" charset="0"/>
                <a:ea typeface="Vinci Sans Extra Light" charset="0"/>
                <a:cs typeface="Vinci Sans Extra Light"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marL="0" lvl="0" indent="0" algn="l" defTabSz="914400" rtl="0" eaLnBrk="1" latinLnBrk="0" hangingPunct="1">
              <a:lnSpc>
                <a:spcPct val="80000"/>
              </a:lnSpc>
              <a:spcBef>
                <a:spcPts val="1000"/>
              </a:spcBef>
              <a:buFont typeface="Arial"/>
              <a:buNone/>
            </a:pPr>
            <a:r>
              <a:rPr lang="fr-FR" dirty="0"/>
              <a:t>PART 1 </a:t>
            </a:r>
            <a:br>
              <a:rPr lang="fr-FR" dirty="0"/>
            </a:br>
            <a:r>
              <a:rPr lang="fr-FR" dirty="0"/>
              <a:t>CAPITAL LETTER</a:t>
            </a:r>
          </a:p>
        </p:txBody>
      </p:sp>
      <p:sp>
        <p:nvSpPr>
          <p:cNvPr id="26" name="Espace réservé du texte 4">
            <a:extLst>
              <a:ext uri="{FF2B5EF4-FFF2-40B4-BE49-F238E27FC236}">
                <a16:creationId xmlns:a16="http://schemas.microsoft.com/office/drawing/2014/main" id="{2B5D2EDF-5211-4DE1-8BDE-D2545902D889}"/>
              </a:ext>
            </a:extLst>
          </p:cNvPr>
          <p:cNvSpPr>
            <a:spLocks noGrp="1"/>
          </p:cNvSpPr>
          <p:nvPr>
            <p:ph type="body" sz="quarter" idx="20" hasCustomPrompt="1"/>
          </p:nvPr>
        </p:nvSpPr>
        <p:spPr>
          <a:xfrm>
            <a:off x="507595" y="1611307"/>
            <a:ext cx="2349212" cy="980902"/>
          </a:xfrm>
          <a:prstGeom prst="rect">
            <a:avLst/>
          </a:prstGeom>
        </p:spPr>
        <p:txBody>
          <a:bodyPr/>
          <a:lstStyle>
            <a:lvl1pPr marL="0" indent="0" algn="l" defTabSz="914400" rtl="0" eaLnBrk="1" latinLnBrk="0" hangingPunct="1">
              <a:lnSpc>
                <a:spcPct val="80000"/>
              </a:lnSpc>
              <a:spcBef>
                <a:spcPts val="1000"/>
              </a:spcBef>
              <a:spcAft>
                <a:spcPts val="0"/>
              </a:spcAft>
              <a:buFont typeface="Arial"/>
              <a:buNone/>
              <a:defRPr lang="fr-FR" sz="2400" kern="1200" spc="300" dirty="0" smtClean="0">
                <a:solidFill>
                  <a:srgbClr val="004489"/>
                </a:solidFill>
                <a:latin typeface="Vinci Sans Extra Light" charset="0"/>
                <a:ea typeface="Vinci Sans Extra Light" charset="0"/>
                <a:cs typeface="Vinci Sans Extra Light"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marL="0" lvl="0" indent="0" algn="l" defTabSz="914400" rtl="0" eaLnBrk="1" latinLnBrk="0" hangingPunct="1">
              <a:lnSpc>
                <a:spcPct val="80000"/>
              </a:lnSpc>
              <a:spcBef>
                <a:spcPts val="1000"/>
              </a:spcBef>
              <a:buFont typeface="Arial"/>
              <a:buNone/>
            </a:pPr>
            <a:r>
              <a:rPr lang="fr-FR" dirty="0"/>
              <a:t>PART 2</a:t>
            </a:r>
            <a:br>
              <a:rPr lang="fr-FR" dirty="0"/>
            </a:br>
            <a:r>
              <a:rPr lang="fr-FR" dirty="0"/>
              <a:t>CAPITAL LETTER</a:t>
            </a:r>
          </a:p>
        </p:txBody>
      </p:sp>
      <p:sp>
        <p:nvSpPr>
          <p:cNvPr id="34" name="Espace réservé du texte 4">
            <a:extLst>
              <a:ext uri="{FF2B5EF4-FFF2-40B4-BE49-F238E27FC236}">
                <a16:creationId xmlns:a16="http://schemas.microsoft.com/office/drawing/2014/main" id="{D3B74D16-3FE7-4B4A-A15D-AFFC4203C8D1}"/>
              </a:ext>
            </a:extLst>
          </p:cNvPr>
          <p:cNvSpPr>
            <a:spLocks noGrp="1"/>
          </p:cNvSpPr>
          <p:nvPr>
            <p:ph type="body" sz="quarter" idx="24" hasCustomPrompt="1"/>
          </p:nvPr>
        </p:nvSpPr>
        <p:spPr>
          <a:xfrm>
            <a:off x="3178294" y="375802"/>
            <a:ext cx="2074935" cy="299927"/>
          </a:xfrm>
          <a:prstGeom prst="rect">
            <a:avLst/>
          </a:prstGeom>
        </p:spPr>
        <p:txBody>
          <a:bodyPr/>
          <a:lstStyle>
            <a:lvl1pPr marL="0" indent="0" algn="l" defTabSz="914400" rtl="0" eaLnBrk="1" latinLnBrk="0" hangingPunct="1">
              <a:spcAft>
                <a:spcPts val="600"/>
              </a:spcAft>
              <a:buFontTx/>
              <a:buNone/>
              <a:defRPr lang="fr-FR" sz="1200" b="1" kern="1200" dirty="0" smtClean="0">
                <a:solidFill>
                  <a:srgbClr val="004489"/>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SUBSECTION IN CAP</a:t>
            </a:r>
          </a:p>
        </p:txBody>
      </p:sp>
      <p:sp>
        <p:nvSpPr>
          <p:cNvPr id="35" name="Espace réservé du texte 4">
            <a:extLst>
              <a:ext uri="{FF2B5EF4-FFF2-40B4-BE49-F238E27FC236}">
                <a16:creationId xmlns:a16="http://schemas.microsoft.com/office/drawing/2014/main" id="{07A2833B-4DED-4C91-93AD-7787F2EFC85B}"/>
              </a:ext>
            </a:extLst>
          </p:cNvPr>
          <p:cNvSpPr>
            <a:spLocks noGrp="1"/>
          </p:cNvSpPr>
          <p:nvPr>
            <p:ph type="body" sz="quarter" idx="25" hasCustomPrompt="1"/>
          </p:nvPr>
        </p:nvSpPr>
        <p:spPr>
          <a:xfrm>
            <a:off x="3178294" y="683613"/>
            <a:ext cx="2074935" cy="610001"/>
          </a:xfrm>
          <a:prstGeom prst="rect">
            <a:avLst/>
          </a:prstGeom>
        </p:spPr>
        <p:txBody>
          <a:bodyPr/>
          <a:lstStyle>
            <a:lvl1pPr marL="0" indent="0" algn="l" defTabSz="914400" rtl="0" eaLnBrk="1" latinLnBrk="0" hangingPunct="1">
              <a:spcBef>
                <a:spcPts val="0"/>
              </a:spcBef>
              <a:spcAft>
                <a:spcPts val="0"/>
              </a:spcAft>
              <a:buFontTx/>
              <a:buNone/>
              <a:defRPr lang="fr-FR" sz="1100" kern="1200" dirty="0" smtClean="0">
                <a:solidFill>
                  <a:srgbClr val="004489"/>
                </a:solidFill>
                <a:latin typeface="Vinci Sans Light" charset="0"/>
                <a:ea typeface="Vinci Sans Light" charset="0"/>
                <a:cs typeface="Vinci Sans Light"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LIST</a:t>
            </a:r>
            <a:br>
              <a:rPr lang="fr-FR" dirty="0"/>
            </a:br>
            <a:r>
              <a:rPr lang="fr-FR" dirty="0" err="1"/>
              <a:t>LIST</a:t>
            </a:r>
            <a:br>
              <a:rPr lang="fr-FR" dirty="0"/>
            </a:br>
            <a:r>
              <a:rPr lang="fr-FR" dirty="0" err="1"/>
              <a:t>LIST</a:t>
            </a:r>
            <a:endParaRPr lang="fr-FR" dirty="0"/>
          </a:p>
        </p:txBody>
      </p:sp>
      <p:sp>
        <p:nvSpPr>
          <p:cNvPr id="64" name="Rectangle 63">
            <a:extLst>
              <a:ext uri="{FF2B5EF4-FFF2-40B4-BE49-F238E27FC236}">
                <a16:creationId xmlns:a16="http://schemas.microsoft.com/office/drawing/2014/main" id="{098F99CA-BC60-4287-98D9-B1374F61F6F5}"/>
              </a:ext>
            </a:extLst>
          </p:cNvPr>
          <p:cNvSpPr/>
          <p:nvPr userDrawn="1"/>
        </p:nvSpPr>
        <p:spPr>
          <a:xfrm>
            <a:off x="158291" y="3572606"/>
            <a:ext cx="807913" cy="1846659"/>
          </a:xfrm>
          <a:prstGeom prst="rect">
            <a:avLst/>
          </a:prstGeom>
        </p:spPr>
        <p:txBody>
          <a:bodyPr wrap="none" lIns="0" tIns="0" rIns="0" bIns="0">
            <a:spAutoFit/>
          </a:bodyPr>
          <a:lstStyle/>
          <a:p>
            <a:pPr algn="ctr"/>
            <a:r>
              <a:rPr lang="en-GB" sz="12000" b="1" spc="300" dirty="0">
                <a:solidFill>
                  <a:srgbClr val="95AAC6">
                    <a:alpha val="15000"/>
                  </a:srgbClr>
                </a:solidFill>
                <a:latin typeface="Vinci Sans Black" charset="0"/>
                <a:ea typeface="Vinci Sans Black" charset="0"/>
                <a:cs typeface="Vinci Sans Black" charset="0"/>
              </a:rPr>
              <a:t>4</a:t>
            </a:r>
          </a:p>
        </p:txBody>
      </p:sp>
      <p:pic>
        <p:nvPicPr>
          <p:cNvPr id="65" name="Picture 8">
            <a:extLst>
              <a:ext uri="{FF2B5EF4-FFF2-40B4-BE49-F238E27FC236}">
                <a16:creationId xmlns:a16="http://schemas.microsoft.com/office/drawing/2014/main" id="{2F064BF7-AFD0-4DB6-B654-E181D584085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354757" y="4328747"/>
            <a:ext cx="212520" cy="21687"/>
          </a:xfrm>
          <a:prstGeom prst="rect">
            <a:avLst/>
          </a:prstGeom>
        </p:spPr>
      </p:pic>
      <p:sp>
        <p:nvSpPr>
          <p:cNvPr id="66" name="Rectangle 65">
            <a:extLst>
              <a:ext uri="{FF2B5EF4-FFF2-40B4-BE49-F238E27FC236}">
                <a16:creationId xmlns:a16="http://schemas.microsoft.com/office/drawing/2014/main" id="{0A35C99D-08CE-453C-9791-338CDEC7D6C1}"/>
              </a:ext>
            </a:extLst>
          </p:cNvPr>
          <p:cNvSpPr/>
          <p:nvPr userDrawn="1"/>
        </p:nvSpPr>
        <p:spPr>
          <a:xfrm>
            <a:off x="161709" y="2329302"/>
            <a:ext cx="807913" cy="1846659"/>
          </a:xfrm>
          <a:prstGeom prst="rect">
            <a:avLst/>
          </a:prstGeom>
        </p:spPr>
        <p:txBody>
          <a:bodyPr wrap="none" lIns="0" tIns="0" rIns="0" bIns="0">
            <a:spAutoFit/>
          </a:bodyPr>
          <a:lstStyle/>
          <a:p>
            <a:pPr algn="ctr"/>
            <a:r>
              <a:rPr lang="en-GB" sz="12000" b="1" spc="300" dirty="0">
                <a:solidFill>
                  <a:srgbClr val="95AAC6">
                    <a:alpha val="15000"/>
                  </a:srgbClr>
                </a:solidFill>
                <a:latin typeface="Vinci Sans Black" charset="0"/>
                <a:ea typeface="Vinci Sans Black" charset="0"/>
                <a:cs typeface="Vinci Sans Black" charset="0"/>
              </a:rPr>
              <a:t>3</a:t>
            </a:r>
          </a:p>
        </p:txBody>
      </p:sp>
      <p:pic>
        <p:nvPicPr>
          <p:cNvPr id="67" name="Picture 5">
            <a:extLst>
              <a:ext uri="{FF2B5EF4-FFF2-40B4-BE49-F238E27FC236}">
                <a16:creationId xmlns:a16="http://schemas.microsoft.com/office/drawing/2014/main" id="{936A9E3E-B3C8-4E29-9B97-5994A80E375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392810" y="3105214"/>
            <a:ext cx="212520" cy="21687"/>
          </a:xfrm>
          <a:prstGeom prst="rect">
            <a:avLst/>
          </a:prstGeom>
        </p:spPr>
      </p:pic>
      <p:sp>
        <p:nvSpPr>
          <p:cNvPr id="69" name="Espace réservé du texte 4">
            <a:extLst>
              <a:ext uri="{FF2B5EF4-FFF2-40B4-BE49-F238E27FC236}">
                <a16:creationId xmlns:a16="http://schemas.microsoft.com/office/drawing/2014/main" id="{99843311-92ED-4319-9A3D-D1FCB22505CE}"/>
              </a:ext>
            </a:extLst>
          </p:cNvPr>
          <p:cNvSpPr>
            <a:spLocks noGrp="1"/>
          </p:cNvSpPr>
          <p:nvPr>
            <p:ph type="body" sz="quarter" idx="29" hasCustomPrompt="1"/>
          </p:nvPr>
        </p:nvSpPr>
        <p:spPr>
          <a:xfrm>
            <a:off x="508931" y="2952428"/>
            <a:ext cx="2349212" cy="899416"/>
          </a:xfrm>
          <a:prstGeom prst="rect">
            <a:avLst/>
          </a:prstGeom>
        </p:spPr>
        <p:txBody>
          <a:bodyPr/>
          <a:lstStyle>
            <a:lvl1pPr marL="0" indent="0" algn="l" defTabSz="914400" rtl="0" eaLnBrk="1" latinLnBrk="0" hangingPunct="1">
              <a:lnSpc>
                <a:spcPct val="80000"/>
              </a:lnSpc>
              <a:spcBef>
                <a:spcPts val="1000"/>
              </a:spcBef>
              <a:spcAft>
                <a:spcPts val="0"/>
              </a:spcAft>
              <a:buFont typeface="Arial"/>
              <a:buNone/>
              <a:defRPr lang="fr-FR" sz="2400" kern="1200" spc="300" dirty="0" smtClean="0">
                <a:solidFill>
                  <a:srgbClr val="004489"/>
                </a:solidFill>
                <a:latin typeface="Vinci Sans Extra Light" charset="0"/>
                <a:ea typeface="Vinci Sans Extra Light" charset="0"/>
                <a:cs typeface="Vinci Sans Extra Light"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marL="0" lvl="0" indent="0" algn="l" defTabSz="914400" rtl="0" eaLnBrk="1" latinLnBrk="0" hangingPunct="1">
              <a:lnSpc>
                <a:spcPct val="80000"/>
              </a:lnSpc>
              <a:spcBef>
                <a:spcPts val="1000"/>
              </a:spcBef>
              <a:buFont typeface="Arial"/>
              <a:buNone/>
            </a:pPr>
            <a:r>
              <a:rPr lang="fr-FR" dirty="0"/>
              <a:t>PART 3 </a:t>
            </a:r>
            <a:br>
              <a:rPr lang="fr-FR" dirty="0"/>
            </a:br>
            <a:r>
              <a:rPr lang="fr-FR" dirty="0"/>
              <a:t>CAPITAL LETTER</a:t>
            </a:r>
          </a:p>
        </p:txBody>
      </p:sp>
      <p:sp>
        <p:nvSpPr>
          <p:cNvPr id="70" name="Espace réservé du texte 4">
            <a:extLst>
              <a:ext uri="{FF2B5EF4-FFF2-40B4-BE49-F238E27FC236}">
                <a16:creationId xmlns:a16="http://schemas.microsoft.com/office/drawing/2014/main" id="{8AE017D6-6DFF-4C63-AEA2-0CED5046BF3E}"/>
              </a:ext>
            </a:extLst>
          </p:cNvPr>
          <p:cNvSpPr>
            <a:spLocks noGrp="1"/>
          </p:cNvSpPr>
          <p:nvPr>
            <p:ph type="body" sz="quarter" idx="30" hasCustomPrompt="1"/>
          </p:nvPr>
        </p:nvSpPr>
        <p:spPr>
          <a:xfrm>
            <a:off x="479778" y="4175961"/>
            <a:ext cx="2349212" cy="925980"/>
          </a:xfrm>
          <a:prstGeom prst="rect">
            <a:avLst/>
          </a:prstGeom>
        </p:spPr>
        <p:txBody>
          <a:bodyPr/>
          <a:lstStyle>
            <a:lvl1pPr marL="0" indent="0" algn="l" defTabSz="914400" rtl="0" eaLnBrk="1" latinLnBrk="0" hangingPunct="1">
              <a:lnSpc>
                <a:spcPct val="80000"/>
              </a:lnSpc>
              <a:spcBef>
                <a:spcPts val="1000"/>
              </a:spcBef>
              <a:spcAft>
                <a:spcPts val="0"/>
              </a:spcAft>
              <a:buFont typeface="Arial"/>
              <a:buNone/>
              <a:defRPr lang="fr-FR" sz="2400" kern="1200" spc="300" dirty="0" smtClean="0">
                <a:solidFill>
                  <a:srgbClr val="004489"/>
                </a:solidFill>
                <a:latin typeface="Vinci Sans Extra Light" charset="0"/>
                <a:ea typeface="Vinci Sans Extra Light" charset="0"/>
                <a:cs typeface="Vinci Sans Extra Light"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marL="0" lvl="0" indent="0" algn="l" defTabSz="914400" rtl="0" eaLnBrk="1" latinLnBrk="0" hangingPunct="1">
              <a:lnSpc>
                <a:spcPct val="80000"/>
              </a:lnSpc>
              <a:spcBef>
                <a:spcPts val="1000"/>
              </a:spcBef>
              <a:buFont typeface="Arial"/>
              <a:buNone/>
            </a:pPr>
            <a:r>
              <a:rPr lang="fr-FR" dirty="0"/>
              <a:t>PART 4</a:t>
            </a:r>
            <a:br>
              <a:rPr lang="fr-FR" dirty="0"/>
            </a:br>
            <a:r>
              <a:rPr lang="fr-FR" dirty="0"/>
              <a:t>CAPITAL LETTER</a:t>
            </a:r>
          </a:p>
        </p:txBody>
      </p:sp>
      <p:pic>
        <p:nvPicPr>
          <p:cNvPr id="80" name="Image 79">
            <a:extLst>
              <a:ext uri="{FF2B5EF4-FFF2-40B4-BE49-F238E27FC236}">
                <a16:creationId xmlns:a16="http://schemas.microsoft.com/office/drawing/2014/main" id="{9A51592A-566E-4091-9B3D-FC5FCA0D596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54354" y="6237500"/>
            <a:ext cx="758432" cy="222473"/>
          </a:xfrm>
          <a:prstGeom prst="rect">
            <a:avLst/>
          </a:prstGeom>
        </p:spPr>
      </p:pic>
      <p:sp>
        <p:nvSpPr>
          <p:cNvPr id="38" name="Rectangle 37"/>
          <p:cNvSpPr/>
          <p:nvPr userDrawn="1"/>
        </p:nvSpPr>
        <p:spPr>
          <a:xfrm>
            <a:off x="141977" y="4847642"/>
            <a:ext cx="807913" cy="1846659"/>
          </a:xfrm>
          <a:prstGeom prst="rect">
            <a:avLst/>
          </a:prstGeom>
        </p:spPr>
        <p:txBody>
          <a:bodyPr wrap="none" lIns="0" tIns="0" rIns="0" bIns="0">
            <a:spAutoFit/>
          </a:bodyPr>
          <a:lstStyle/>
          <a:p>
            <a:pPr algn="ctr"/>
            <a:r>
              <a:rPr lang="en-GB" sz="12000" b="1" spc="300" dirty="0">
                <a:solidFill>
                  <a:srgbClr val="95AAC6">
                    <a:alpha val="15000"/>
                  </a:srgbClr>
                </a:solidFill>
                <a:latin typeface="Vinci Sans Black" charset="0"/>
                <a:ea typeface="Vinci Sans Black" charset="0"/>
                <a:cs typeface="Vinci Sans Black" charset="0"/>
              </a:rPr>
              <a:t>5</a:t>
            </a:r>
          </a:p>
        </p:txBody>
      </p:sp>
      <p:pic>
        <p:nvPicPr>
          <p:cNvPr id="3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338443" y="5603783"/>
            <a:ext cx="212520" cy="21687"/>
          </a:xfrm>
          <a:prstGeom prst="rect">
            <a:avLst/>
          </a:prstGeom>
        </p:spPr>
      </p:pic>
      <p:sp>
        <p:nvSpPr>
          <p:cNvPr id="40" name="Espace réservé du texte 4"/>
          <p:cNvSpPr>
            <a:spLocks noGrp="1"/>
          </p:cNvSpPr>
          <p:nvPr>
            <p:ph type="body" sz="quarter" idx="38" hasCustomPrompt="1"/>
          </p:nvPr>
        </p:nvSpPr>
        <p:spPr>
          <a:xfrm>
            <a:off x="463464" y="5450997"/>
            <a:ext cx="2349212" cy="925980"/>
          </a:xfrm>
          <a:prstGeom prst="rect">
            <a:avLst/>
          </a:prstGeom>
        </p:spPr>
        <p:txBody>
          <a:bodyPr/>
          <a:lstStyle>
            <a:lvl1pPr marL="0" indent="0" algn="l" defTabSz="914400" rtl="0" eaLnBrk="1" latinLnBrk="0" hangingPunct="1">
              <a:lnSpc>
                <a:spcPct val="80000"/>
              </a:lnSpc>
              <a:spcBef>
                <a:spcPts val="1000"/>
              </a:spcBef>
              <a:spcAft>
                <a:spcPts val="0"/>
              </a:spcAft>
              <a:buFont typeface="Arial"/>
              <a:buNone/>
              <a:defRPr lang="fr-FR" sz="2400" kern="1200" spc="300" dirty="0" smtClean="0">
                <a:solidFill>
                  <a:srgbClr val="004489"/>
                </a:solidFill>
                <a:latin typeface="Vinci Sans Extra Light" charset="0"/>
                <a:ea typeface="Vinci Sans Extra Light" charset="0"/>
                <a:cs typeface="Vinci Sans Extra Light"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marL="0" lvl="0" indent="0" algn="l" defTabSz="914400" rtl="0" eaLnBrk="1" latinLnBrk="0" hangingPunct="1">
              <a:lnSpc>
                <a:spcPct val="80000"/>
              </a:lnSpc>
              <a:spcBef>
                <a:spcPts val="1000"/>
              </a:spcBef>
              <a:buFont typeface="Arial"/>
              <a:buNone/>
            </a:pPr>
            <a:r>
              <a:rPr lang="fr-FR" dirty="0"/>
              <a:t>PART 5</a:t>
            </a:r>
            <a:br>
              <a:rPr lang="fr-FR" dirty="0"/>
            </a:br>
            <a:r>
              <a:rPr lang="fr-FR" dirty="0"/>
              <a:t>CAPITAL LETTER</a:t>
            </a:r>
          </a:p>
        </p:txBody>
      </p:sp>
      <p:sp>
        <p:nvSpPr>
          <p:cNvPr id="43" name="Espace réservé du texte 4"/>
          <p:cNvSpPr>
            <a:spLocks noGrp="1"/>
          </p:cNvSpPr>
          <p:nvPr>
            <p:ph type="body" sz="quarter" idx="39" hasCustomPrompt="1"/>
          </p:nvPr>
        </p:nvSpPr>
        <p:spPr>
          <a:xfrm>
            <a:off x="3178294" y="1625899"/>
            <a:ext cx="2074935" cy="299927"/>
          </a:xfrm>
          <a:prstGeom prst="rect">
            <a:avLst/>
          </a:prstGeom>
        </p:spPr>
        <p:txBody>
          <a:bodyPr/>
          <a:lstStyle>
            <a:lvl1pPr marL="0" indent="0" algn="l" defTabSz="914400" rtl="0" eaLnBrk="1" latinLnBrk="0" hangingPunct="1">
              <a:spcAft>
                <a:spcPts val="600"/>
              </a:spcAft>
              <a:buFontTx/>
              <a:buNone/>
              <a:defRPr lang="fr-FR" sz="1200" b="1" kern="1200" dirty="0" smtClean="0">
                <a:solidFill>
                  <a:srgbClr val="004489"/>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SUBSECTION IN CAP</a:t>
            </a:r>
          </a:p>
        </p:txBody>
      </p:sp>
      <p:sp>
        <p:nvSpPr>
          <p:cNvPr id="45" name="Espace réservé du texte 4"/>
          <p:cNvSpPr>
            <a:spLocks noGrp="1"/>
          </p:cNvSpPr>
          <p:nvPr>
            <p:ph type="body" sz="quarter" idx="40" hasCustomPrompt="1"/>
          </p:nvPr>
        </p:nvSpPr>
        <p:spPr>
          <a:xfrm>
            <a:off x="3178294" y="1933710"/>
            <a:ext cx="2074935" cy="610001"/>
          </a:xfrm>
          <a:prstGeom prst="rect">
            <a:avLst/>
          </a:prstGeom>
        </p:spPr>
        <p:txBody>
          <a:bodyPr/>
          <a:lstStyle>
            <a:lvl1pPr marL="0" indent="0" algn="l" defTabSz="914400" rtl="0" eaLnBrk="1" latinLnBrk="0" hangingPunct="1">
              <a:spcBef>
                <a:spcPts val="0"/>
              </a:spcBef>
              <a:spcAft>
                <a:spcPts val="0"/>
              </a:spcAft>
              <a:buFontTx/>
              <a:buNone/>
              <a:defRPr lang="fr-FR" sz="1100" kern="1200" dirty="0" smtClean="0">
                <a:solidFill>
                  <a:srgbClr val="004489"/>
                </a:solidFill>
                <a:latin typeface="Vinci Sans Light" charset="0"/>
                <a:ea typeface="Vinci Sans Light" charset="0"/>
                <a:cs typeface="Vinci Sans Light"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LIST</a:t>
            </a:r>
            <a:br>
              <a:rPr lang="fr-FR" dirty="0"/>
            </a:br>
            <a:r>
              <a:rPr lang="fr-FR" dirty="0" err="1"/>
              <a:t>LIST</a:t>
            </a:r>
            <a:br>
              <a:rPr lang="fr-FR" dirty="0"/>
            </a:br>
            <a:r>
              <a:rPr lang="fr-FR" dirty="0" err="1"/>
              <a:t>LIST</a:t>
            </a:r>
            <a:endParaRPr lang="fr-FR" dirty="0"/>
          </a:p>
        </p:txBody>
      </p:sp>
      <p:sp>
        <p:nvSpPr>
          <p:cNvPr id="47" name="Espace réservé du texte 4"/>
          <p:cNvSpPr>
            <a:spLocks noGrp="1"/>
          </p:cNvSpPr>
          <p:nvPr>
            <p:ph type="body" sz="quarter" idx="41" hasCustomPrompt="1"/>
          </p:nvPr>
        </p:nvSpPr>
        <p:spPr>
          <a:xfrm>
            <a:off x="3178294" y="2946546"/>
            <a:ext cx="2074935" cy="299927"/>
          </a:xfrm>
          <a:prstGeom prst="rect">
            <a:avLst/>
          </a:prstGeom>
        </p:spPr>
        <p:txBody>
          <a:bodyPr/>
          <a:lstStyle>
            <a:lvl1pPr marL="0" indent="0" algn="l" defTabSz="914400" rtl="0" eaLnBrk="1" latinLnBrk="0" hangingPunct="1">
              <a:spcAft>
                <a:spcPts val="600"/>
              </a:spcAft>
              <a:buFontTx/>
              <a:buNone/>
              <a:defRPr lang="fr-FR" sz="1200" b="1" kern="1200" dirty="0" smtClean="0">
                <a:solidFill>
                  <a:srgbClr val="004489"/>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SUBSECTION IN CAP</a:t>
            </a:r>
          </a:p>
        </p:txBody>
      </p:sp>
      <p:sp>
        <p:nvSpPr>
          <p:cNvPr id="49" name="Espace réservé du texte 4"/>
          <p:cNvSpPr>
            <a:spLocks noGrp="1"/>
          </p:cNvSpPr>
          <p:nvPr>
            <p:ph type="body" sz="quarter" idx="42" hasCustomPrompt="1"/>
          </p:nvPr>
        </p:nvSpPr>
        <p:spPr>
          <a:xfrm>
            <a:off x="3178294" y="3254357"/>
            <a:ext cx="2074935" cy="610001"/>
          </a:xfrm>
          <a:prstGeom prst="rect">
            <a:avLst/>
          </a:prstGeom>
        </p:spPr>
        <p:txBody>
          <a:bodyPr/>
          <a:lstStyle>
            <a:lvl1pPr marL="0" indent="0" algn="l" defTabSz="914400" rtl="0" eaLnBrk="1" latinLnBrk="0" hangingPunct="1">
              <a:spcBef>
                <a:spcPts val="0"/>
              </a:spcBef>
              <a:spcAft>
                <a:spcPts val="0"/>
              </a:spcAft>
              <a:buFontTx/>
              <a:buNone/>
              <a:defRPr lang="fr-FR" sz="1100" kern="1200" dirty="0" smtClean="0">
                <a:solidFill>
                  <a:srgbClr val="004489"/>
                </a:solidFill>
                <a:latin typeface="Vinci Sans Light" charset="0"/>
                <a:ea typeface="Vinci Sans Light" charset="0"/>
                <a:cs typeface="Vinci Sans Light"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LIST</a:t>
            </a:r>
            <a:br>
              <a:rPr lang="fr-FR" dirty="0"/>
            </a:br>
            <a:r>
              <a:rPr lang="fr-FR" dirty="0" err="1"/>
              <a:t>LIST</a:t>
            </a:r>
            <a:br>
              <a:rPr lang="fr-FR" dirty="0"/>
            </a:br>
            <a:r>
              <a:rPr lang="fr-FR" dirty="0" err="1"/>
              <a:t>LIST</a:t>
            </a:r>
            <a:endParaRPr lang="fr-FR" dirty="0"/>
          </a:p>
        </p:txBody>
      </p:sp>
      <p:sp>
        <p:nvSpPr>
          <p:cNvPr id="51" name="Espace réservé du texte 4"/>
          <p:cNvSpPr>
            <a:spLocks noGrp="1"/>
          </p:cNvSpPr>
          <p:nvPr>
            <p:ph type="body" sz="quarter" idx="43" hasCustomPrompt="1"/>
          </p:nvPr>
        </p:nvSpPr>
        <p:spPr>
          <a:xfrm>
            <a:off x="3178294" y="4179642"/>
            <a:ext cx="2074935" cy="299927"/>
          </a:xfrm>
          <a:prstGeom prst="rect">
            <a:avLst/>
          </a:prstGeom>
        </p:spPr>
        <p:txBody>
          <a:bodyPr/>
          <a:lstStyle>
            <a:lvl1pPr marL="0" indent="0" algn="l" defTabSz="914400" rtl="0" eaLnBrk="1" latinLnBrk="0" hangingPunct="1">
              <a:spcAft>
                <a:spcPts val="600"/>
              </a:spcAft>
              <a:buFontTx/>
              <a:buNone/>
              <a:defRPr lang="fr-FR" sz="1200" b="1" kern="1200" dirty="0" smtClean="0">
                <a:solidFill>
                  <a:srgbClr val="004489"/>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SUBSECTION IN CAP</a:t>
            </a:r>
          </a:p>
        </p:txBody>
      </p:sp>
      <p:sp>
        <p:nvSpPr>
          <p:cNvPr id="52" name="Espace réservé du texte 4"/>
          <p:cNvSpPr>
            <a:spLocks noGrp="1"/>
          </p:cNvSpPr>
          <p:nvPr>
            <p:ph type="body" sz="quarter" idx="44" hasCustomPrompt="1"/>
          </p:nvPr>
        </p:nvSpPr>
        <p:spPr>
          <a:xfrm>
            <a:off x="3178294" y="4487453"/>
            <a:ext cx="2074935" cy="610001"/>
          </a:xfrm>
          <a:prstGeom prst="rect">
            <a:avLst/>
          </a:prstGeom>
        </p:spPr>
        <p:txBody>
          <a:bodyPr/>
          <a:lstStyle>
            <a:lvl1pPr marL="0" indent="0" algn="l" defTabSz="914400" rtl="0" eaLnBrk="1" latinLnBrk="0" hangingPunct="1">
              <a:spcBef>
                <a:spcPts val="0"/>
              </a:spcBef>
              <a:spcAft>
                <a:spcPts val="0"/>
              </a:spcAft>
              <a:buFontTx/>
              <a:buNone/>
              <a:defRPr lang="fr-FR" sz="1100" kern="1200" dirty="0" smtClean="0">
                <a:solidFill>
                  <a:srgbClr val="004489"/>
                </a:solidFill>
                <a:latin typeface="Vinci Sans Light" charset="0"/>
                <a:ea typeface="Vinci Sans Light" charset="0"/>
                <a:cs typeface="Vinci Sans Light"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LIST</a:t>
            </a:r>
            <a:br>
              <a:rPr lang="fr-FR" dirty="0"/>
            </a:br>
            <a:r>
              <a:rPr lang="fr-FR" dirty="0" err="1"/>
              <a:t>LIST</a:t>
            </a:r>
            <a:br>
              <a:rPr lang="fr-FR" dirty="0"/>
            </a:br>
            <a:r>
              <a:rPr lang="fr-FR" dirty="0" err="1"/>
              <a:t>LIST</a:t>
            </a:r>
            <a:endParaRPr lang="fr-FR" dirty="0"/>
          </a:p>
        </p:txBody>
      </p:sp>
      <p:sp>
        <p:nvSpPr>
          <p:cNvPr id="53" name="Espace réservé du texte 4"/>
          <p:cNvSpPr>
            <a:spLocks noGrp="1"/>
          </p:cNvSpPr>
          <p:nvPr>
            <p:ph type="body" sz="quarter" idx="45" hasCustomPrompt="1"/>
          </p:nvPr>
        </p:nvSpPr>
        <p:spPr>
          <a:xfrm>
            <a:off x="3180126" y="5444699"/>
            <a:ext cx="2074935" cy="299927"/>
          </a:xfrm>
          <a:prstGeom prst="rect">
            <a:avLst/>
          </a:prstGeom>
        </p:spPr>
        <p:txBody>
          <a:bodyPr/>
          <a:lstStyle>
            <a:lvl1pPr marL="0" indent="0" algn="l" defTabSz="914400" rtl="0" eaLnBrk="1" latinLnBrk="0" hangingPunct="1">
              <a:spcAft>
                <a:spcPts val="600"/>
              </a:spcAft>
              <a:buFontTx/>
              <a:buNone/>
              <a:defRPr lang="fr-FR" sz="1200" b="1" kern="1200" dirty="0" smtClean="0">
                <a:solidFill>
                  <a:srgbClr val="004489"/>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SUBSECTION IN CAP</a:t>
            </a:r>
          </a:p>
        </p:txBody>
      </p:sp>
      <p:sp>
        <p:nvSpPr>
          <p:cNvPr id="54" name="Espace réservé du texte 4"/>
          <p:cNvSpPr>
            <a:spLocks noGrp="1"/>
          </p:cNvSpPr>
          <p:nvPr>
            <p:ph type="body" sz="quarter" idx="46" hasCustomPrompt="1"/>
          </p:nvPr>
        </p:nvSpPr>
        <p:spPr>
          <a:xfrm>
            <a:off x="3180126" y="5752510"/>
            <a:ext cx="2074935" cy="610001"/>
          </a:xfrm>
          <a:prstGeom prst="rect">
            <a:avLst/>
          </a:prstGeom>
        </p:spPr>
        <p:txBody>
          <a:bodyPr/>
          <a:lstStyle>
            <a:lvl1pPr marL="0" indent="0" algn="l" defTabSz="914400" rtl="0" eaLnBrk="1" latinLnBrk="0" hangingPunct="1">
              <a:spcBef>
                <a:spcPts val="0"/>
              </a:spcBef>
              <a:spcAft>
                <a:spcPts val="0"/>
              </a:spcAft>
              <a:buFontTx/>
              <a:buNone/>
              <a:defRPr lang="fr-FR" sz="1100" kern="1200" dirty="0" smtClean="0">
                <a:solidFill>
                  <a:srgbClr val="004489"/>
                </a:solidFill>
                <a:latin typeface="Vinci Sans Light" charset="0"/>
                <a:ea typeface="Vinci Sans Light" charset="0"/>
                <a:cs typeface="Vinci Sans Light"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LIST</a:t>
            </a:r>
            <a:br>
              <a:rPr lang="fr-FR" dirty="0"/>
            </a:br>
            <a:r>
              <a:rPr lang="fr-FR" dirty="0" err="1"/>
              <a:t>LIST</a:t>
            </a:r>
            <a:br>
              <a:rPr lang="fr-FR" dirty="0"/>
            </a:br>
            <a:r>
              <a:rPr lang="fr-FR" dirty="0" err="1"/>
              <a:t>LIST</a:t>
            </a:r>
            <a:endParaRPr lang="fr-FR" dirty="0"/>
          </a:p>
        </p:txBody>
      </p:sp>
    </p:spTree>
    <p:extLst>
      <p:ext uri="{BB962C8B-B14F-4D97-AF65-F5344CB8AC3E}">
        <p14:creationId xmlns:p14="http://schemas.microsoft.com/office/powerpoint/2010/main" val="23671386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pter 1">
    <p:spTree>
      <p:nvGrpSpPr>
        <p:cNvPr id="1" name=""/>
        <p:cNvGrpSpPr/>
        <p:nvPr/>
      </p:nvGrpSpPr>
      <p:grpSpPr>
        <a:xfrm>
          <a:off x="0" y="0"/>
          <a:ext cx="0" cy="0"/>
          <a:chOff x="0" y="0"/>
          <a:chExt cx="0" cy="0"/>
        </a:xfrm>
      </p:grpSpPr>
      <p:pic>
        <p:nvPicPr>
          <p:cNvPr id="11"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2" name="Rectangle 41">
            <a:extLst>
              <a:ext uri="{FF2B5EF4-FFF2-40B4-BE49-F238E27FC236}">
                <a16:creationId xmlns:a16="http://schemas.microsoft.com/office/drawing/2014/main" id="{4C8DCAD2-344D-456D-BAFD-A515132AEA97}"/>
              </a:ext>
            </a:extLst>
          </p:cNvPr>
          <p:cNvSpPr/>
          <p:nvPr userDrawn="1"/>
        </p:nvSpPr>
        <p:spPr>
          <a:xfrm>
            <a:off x="0" y="0"/>
            <a:ext cx="12192001" cy="6858000"/>
          </a:xfrm>
          <a:prstGeom prst="rect">
            <a:avLst/>
          </a:prstGeom>
          <a:gradFill>
            <a:gsLst>
              <a:gs pos="0">
                <a:srgbClr val="002440">
                  <a:alpha val="36000"/>
                </a:srgbClr>
              </a:gs>
              <a:gs pos="100000">
                <a:srgbClr val="00487E">
                  <a:alpha val="74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21">
            <a:extLst>
              <a:ext uri="{FF2B5EF4-FFF2-40B4-BE49-F238E27FC236}">
                <a16:creationId xmlns:a16="http://schemas.microsoft.com/office/drawing/2014/main" id="{792D9AA0-F1DE-4D74-BE32-3A32EC228C3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95327"/>
          <a:stretch/>
        </p:blipFill>
        <p:spPr>
          <a:xfrm rot="10800000">
            <a:off x="0" y="6792726"/>
            <a:ext cx="12192000" cy="65274"/>
          </a:xfrm>
          <a:prstGeom prst="rect">
            <a:avLst/>
          </a:prstGeom>
        </p:spPr>
      </p:pic>
      <p:sp>
        <p:nvSpPr>
          <p:cNvPr id="33" name="Rectangle 32">
            <a:hlinkClick r:id="" action="ppaction://noaction"/>
            <a:extLst>
              <a:ext uri="{FF2B5EF4-FFF2-40B4-BE49-F238E27FC236}">
                <a16:creationId xmlns:a16="http://schemas.microsoft.com/office/drawing/2014/main" id="{DA24B921-E2CF-4D68-BFFB-26261BE36DF7}"/>
              </a:ext>
            </a:extLst>
          </p:cNvPr>
          <p:cNvSpPr/>
          <p:nvPr userDrawn="1"/>
        </p:nvSpPr>
        <p:spPr>
          <a:xfrm>
            <a:off x="0" y="6669362"/>
            <a:ext cx="12192000" cy="188638"/>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Rectangle 38">
            <a:extLst>
              <a:ext uri="{FF2B5EF4-FFF2-40B4-BE49-F238E27FC236}">
                <a16:creationId xmlns:a16="http://schemas.microsoft.com/office/drawing/2014/main" id="{239B096A-952C-440A-9999-D181DA015C1D}"/>
              </a:ext>
            </a:extLst>
          </p:cNvPr>
          <p:cNvSpPr/>
          <p:nvPr userDrawn="1"/>
        </p:nvSpPr>
        <p:spPr>
          <a:xfrm>
            <a:off x="554956" y="-290213"/>
            <a:ext cx="1962076" cy="4616648"/>
          </a:xfrm>
          <a:prstGeom prst="rect">
            <a:avLst/>
          </a:prstGeom>
        </p:spPr>
        <p:txBody>
          <a:bodyPr wrap="none" lIns="0" tIns="0" rIns="0" bIns="0">
            <a:spAutoFit/>
          </a:bodyPr>
          <a:lstStyle/>
          <a:p>
            <a:pPr algn="ctr"/>
            <a:r>
              <a:rPr lang="en-GB" sz="30000" b="1" spc="300" dirty="0">
                <a:solidFill>
                  <a:schemeClr val="bg1">
                    <a:alpha val="19000"/>
                  </a:schemeClr>
                </a:solidFill>
                <a:latin typeface="Vinci Sans Black" charset="0"/>
                <a:ea typeface="Vinci Sans Black" charset="0"/>
                <a:cs typeface="Vinci Sans Black" charset="0"/>
              </a:rPr>
              <a:t>1</a:t>
            </a:r>
          </a:p>
        </p:txBody>
      </p:sp>
      <p:pic>
        <p:nvPicPr>
          <p:cNvPr id="40" name="Picture 5">
            <a:extLst>
              <a:ext uri="{FF2B5EF4-FFF2-40B4-BE49-F238E27FC236}">
                <a16:creationId xmlns:a16="http://schemas.microsoft.com/office/drawing/2014/main" id="{5AA720F3-0F37-44F9-A5F8-9666D4D0BDA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400000">
            <a:off x="1218002" y="1602540"/>
            <a:ext cx="311150" cy="31750"/>
          </a:xfrm>
          <a:prstGeom prst="rect">
            <a:avLst/>
          </a:prstGeom>
        </p:spPr>
      </p:pic>
      <p:sp>
        <p:nvSpPr>
          <p:cNvPr id="41" name="Espace réservé du texte 4">
            <a:extLst>
              <a:ext uri="{FF2B5EF4-FFF2-40B4-BE49-F238E27FC236}">
                <a16:creationId xmlns:a16="http://schemas.microsoft.com/office/drawing/2014/main" id="{ACA82C72-A703-4D84-90D5-59ECBF532630}"/>
              </a:ext>
            </a:extLst>
          </p:cNvPr>
          <p:cNvSpPr>
            <a:spLocks noGrp="1"/>
          </p:cNvSpPr>
          <p:nvPr>
            <p:ph type="body" sz="quarter" idx="17" hasCustomPrompt="1"/>
          </p:nvPr>
        </p:nvSpPr>
        <p:spPr>
          <a:xfrm>
            <a:off x="1383437" y="1375100"/>
            <a:ext cx="4553236" cy="1266248"/>
          </a:xfrm>
          <a:prstGeom prst="rect">
            <a:avLst/>
          </a:prstGeom>
        </p:spPr>
        <p:txBody>
          <a:bodyPr/>
          <a:lstStyle>
            <a:lvl1pPr marL="0" indent="0" algn="l" defTabSz="914400" rtl="0" eaLnBrk="1" latinLnBrk="0" hangingPunct="1">
              <a:lnSpc>
                <a:spcPct val="80000"/>
              </a:lnSpc>
              <a:spcBef>
                <a:spcPts val="1000"/>
              </a:spcBef>
              <a:spcAft>
                <a:spcPts val="0"/>
              </a:spcAft>
              <a:buFont typeface="Arial"/>
              <a:buNone/>
              <a:defRPr lang="fr-FR" sz="3600" kern="1200" spc="300" dirty="0" smtClean="0">
                <a:solidFill>
                  <a:schemeClr val="bg1"/>
                </a:solidFill>
                <a:latin typeface="Vinci Sans Extra Light" charset="0"/>
                <a:ea typeface="Vinci Sans Extra Light" charset="0"/>
                <a:cs typeface="Vinci Sans Extra Light"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marL="0" lvl="0" indent="0" algn="l" defTabSz="914400" rtl="0" eaLnBrk="1" latinLnBrk="0" hangingPunct="1">
              <a:lnSpc>
                <a:spcPct val="80000"/>
              </a:lnSpc>
              <a:spcBef>
                <a:spcPts val="1000"/>
              </a:spcBef>
              <a:buFont typeface="Arial"/>
              <a:buNone/>
            </a:pPr>
            <a:r>
              <a:rPr lang="fr-FR" dirty="0"/>
              <a:t>PART 1 </a:t>
            </a:r>
            <a:br>
              <a:rPr lang="fr-FR" dirty="0"/>
            </a:br>
            <a:r>
              <a:rPr lang="fr-FR" dirty="0"/>
              <a:t>CAPITAL LETTER</a:t>
            </a:r>
          </a:p>
        </p:txBody>
      </p:sp>
      <p:pic>
        <p:nvPicPr>
          <p:cNvPr id="9" name="Picture 21">
            <a:extLst>
              <a:ext uri="{FF2B5EF4-FFF2-40B4-BE49-F238E27FC236}">
                <a16:creationId xmlns:a16="http://schemas.microsoft.com/office/drawing/2014/main" id="{FBBF32CA-A518-4406-B322-7FA8B15BC1E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95327"/>
          <a:stretch/>
        </p:blipFill>
        <p:spPr>
          <a:xfrm rot="10800000">
            <a:off x="3" y="6792726"/>
            <a:ext cx="12192000" cy="65274"/>
          </a:xfrm>
          <a:prstGeom prst="rect">
            <a:avLst/>
          </a:prstGeom>
        </p:spPr>
      </p:pic>
      <p:sp>
        <p:nvSpPr>
          <p:cNvPr id="10" name="Rectangle 9">
            <a:hlinkClick r:id="" action="ppaction://noaction"/>
            <a:extLst>
              <a:ext uri="{FF2B5EF4-FFF2-40B4-BE49-F238E27FC236}">
                <a16:creationId xmlns:a16="http://schemas.microsoft.com/office/drawing/2014/main" id="{036009D5-7FAF-481D-A943-72F925A46B20}"/>
              </a:ext>
            </a:extLst>
          </p:cNvPr>
          <p:cNvSpPr/>
          <p:nvPr userDrawn="1"/>
        </p:nvSpPr>
        <p:spPr>
          <a:xfrm>
            <a:off x="3" y="6669362"/>
            <a:ext cx="12192000" cy="188638"/>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9259481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hapter 2">
    <p:spTree>
      <p:nvGrpSpPr>
        <p:cNvPr id="1" name=""/>
        <p:cNvGrpSpPr/>
        <p:nvPr/>
      </p:nvGrpSpPr>
      <p:grpSpPr>
        <a:xfrm>
          <a:off x="0" y="0"/>
          <a:ext cx="0" cy="0"/>
          <a:chOff x="0" y="0"/>
          <a:chExt cx="0" cy="0"/>
        </a:xfrm>
      </p:grpSpPr>
      <p:pic>
        <p:nvPicPr>
          <p:cNvPr id="13" name="Image 12"/>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 y="-1"/>
            <a:ext cx="12192008" cy="6780349"/>
          </a:xfrm>
          <a:prstGeom prst="rect">
            <a:avLst/>
          </a:prstGeom>
        </p:spPr>
      </p:pic>
      <p:sp>
        <p:nvSpPr>
          <p:cNvPr id="10" name="Rectangle 9">
            <a:extLst>
              <a:ext uri="{FF2B5EF4-FFF2-40B4-BE49-F238E27FC236}">
                <a16:creationId xmlns:a16="http://schemas.microsoft.com/office/drawing/2014/main" id="{E013E6A5-483F-4140-AD19-11CCC3E8C23E}"/>
              </a:ext>
            </a:extLst>
          </p:cNvPr>
          <p:cNvSpPr/>
          <p:nvPr userDrawn="1"/>
        </p:nvSpPr>
        <p:spPr>
          <a:xfrm>
            <a:off x="0" y="0"/>
            <a:ext cx="12192001" cy="6858000"/>
          </a:xfrm>
          <a:prstGeom prst="rect">
            <a:avLst/>
          </a:prstGeom>
          <a:gradFill>
            <a:gsLst>
              <a:gs pos="0">
                <a:srgbClr val="002440">
                  <a:alpha val="36000"/>
                </a:srgbClr>
              </a:gs>
              <a:gs pos="100000">
                <a:srgbClr val="00487E">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21">
            <a:extLst>
              <a:ext uri="{FF2B5EF4-FFF2-40B4-BE49-F238E27FC236}">
                <a16:creationId xmlns:a16="http://schemas.microsoft.com/office/drawing/2014/main" id="{792D9AA0-F1DE-4D74-BE32-3A32EC228C3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95327"/>
          <a:stretch/>
        </p:blipFill>
        <p:spPr>
          <a:xfrm rot="10800000">
            <a:off x="0" y="6792726"/>
            <a:ext cx="12192000" cy="65274"/>
          </a:xfrm>
          <a:prstGeom prst="rect">
            <a:avLst/>
          </a:prstGeom>
        </p:spPr>
      </p:pic>
      <p:sp>
        <p:nvSpPr>
          <p:cNvPr id="33" name="Rectangle 32">
            <a:hlinkClick r:id="" action="ppaction://noaction"/>
            <a:extLst>
              <a:ext uri="{FF2B5EF4-FFF2-40B4-BE49-F238E27FC236}">
                <a16:creationId xmlns:a16="http://schemas.microsoft.com/office/drawing/2014/main" id="{DA24B921-E2CF-4D68-BFFB-26261BE36DF7}"/>
              </a:ext>
            </a:extLst>
          </p:cNvPr>
          <p:cNvSpPr/>
          <p:nvPr userDrawn="1"/>
        </p:nvSpPr>
        <p:spPr>
          <a:xfrm>
            <a:off x="0" y="6669362"/>
            <a:ext cx="12192000" cy="188638"/>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Rectangle 38">
            <a:extLst>
              <a:ext uri="{FF2B5EF4-FFF2-40B4-BE49-F238E27FC236}">
                <a16:creationId xmlns:a16="http://schemas.microsoft.com/office/drawing/2014/main" id="{239B096A-952C-440A-9999-D181DA015C1D}"/>
              </a:ext>
            </a:extLst>
          </p:cNvPr>
          <p:cNvSpPr/>
          <p:nvPr userDrawn="1"/>
        </p:nvSpPr>
        <p:spPr>
          <a:xfrm>
            <a:off x="554956" y="-290213"/>
            <a:ext cx="1962076" cy="4616648"/>
          </a:xfrm>
          <a:prstGeom prst="rect">
            <a:avLst/>
          </a:prstGeom>
        </p:spPr>
        <p:txBody>
          <a:bodyPr wrap="none" lIns="0" tIns="0" rIns="0" bIns="0">
            <a:spAutoFit/>
          </a:bodyPr>
          <a:lstStyle/>
          <a:p>
            <a:pPr algn="ctr"/>
            <a:r>
              <a:rPr lang="en-GB" sz="30000" b="1" spc="300" dirty="0">
                <a:solidFill>
                  <a:schemeClr val="bg1">
                    <a:alpha val="19000"/>
                  </a:schemeClr>
                </a:solidFill>
                <a:latin typeface="Vinci Sans Black" charset="0"/>
                <a:ea typeface="Vinci Sans Black" charset="0"/>
                <a:cs typeface="Vinci Sans Black" charset="0"/>
              </a:rPr>
              <a:t>2</a:t>
            </a:r>
          </a:p>
        </p:txBody>
      </p:sp>
      <p:pic>
        <p:nvPicPr>
          <p:cNvPr id="40" name="Picture 5">
            <a:extLst>
              <a:ext uri="{FF2B5EF4-FFF2-40B4-BE49-F238E27FC236}">
                <a16:creationId xmlns:a16="http://schemas.microsoft.com/office/drawing/2014/main" id="{5AA720F3-0F37-44F9-A5F8-9666D4D0BDA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400000">
            <a:off x="1218002" y="1602540"/>
            <a:ext cx="311150" cy="31750"/>
          </a:xfrm>
          <a:prstGeom prst="rect">
            <a:avLst/>
          </a:prstGeom>
        </p:spPr>
      </p:pic>
      <p:sp>
        <p:nvSpPr>
          <p:cNvPr id="41" name="Espace réservé du texte 4">
            <a:extLst>
              <a:ext uri="{FF2B5EF4-FFF2-40B4-BE49-F238E27FC236}">
                <a16:creationId xmlns:a16="http://schemas.microsoft.com/office/drawing/2014/main" id="{ACA82C72-A703-4D84-90D5-59ECBF532630}"/>
              </a:ext>
            </a:extLst>
          </p:cNvPr>
          <p:cNvSpPr>
            <a:spLocks noGrp="1"/>
          </p:cNvSpPr>
          <p:nvPr>
            <p:ph type="body" sz="quarter" idx="17" hasCustomPrompt="1"/>
          </p:nvPr>
        </p:nvSpPr>
        <p:spPr>
          <a:xfrm>
            <a:off x="1383437" y="1375100"/>
            <a:ext cx="4553236" cy="1266248"/>
          </a:xfrm>
          <a:prstGeom prst="rect">
            <a:avLst/>
          </a:prstGeom>
        </p:spPr>
        <p:txBody>
          <a:bodyPr/>
          <a:lstStyle>
            <a:lvl1pPr marL="0" indent="0" algn="l" defTabSz="914400" rtl="0" eaLnBrk="1" latinLnBrk="0" hangingPunct="1">
              <a:lnSpc>
                <a:spcPct val="80000"/>
              </a:lnSpc>
              <a:spcBef>
                <a:spcPts val="1000"/>
              </a:spcBef>
              <a:spcAft>
                <a:spcPts val="0"/>
              </a:spcAft>
              <a:buFont typeface="Arial"/>
              <a:buNone/>
              <a:defRPr lang="fr-FR" sz="3600" kern="1200" spc="300" dirty="0" smtClean="0">
                <a:solidFill>
                  <a:schemeClr val="bg1"/>
                </a:solidFill>
                <a:latin typeface="Vinci Sans Extra Light" charset="0"/>
                <a:ea typeface="Vinci Sans Extra Light" charset="0"/>
                <a:cs typeface="Vinci Sans Extra Light"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marL="0" lvl="0" indent="0" algn="l" defTabSz="914400" rtl="0" eaLnBrk="1" latinLnBrk="0" hangingPunct="1">
              <a:lnSpc>
                <a:spcPct val="80000"/>
              </a:lnSpc>
              <a:spcBef>
                <a:spcPts val="1000"/>
              </a:spcBef>
              <a:buFont typeface="Arial"/>
              <a:buNone/>
            </a:pPr>
            <a:r>
              <a:rPr lang="fr-FR" dirty="0"/>
              <a:t>PART 2 </a:t>
            </a:r>
            <a:br>
              <a:rPr lang="fr-FR" dirty="0"/>
            </a:br>
            <a:r>
              <a:rPr lang="fr-FR" dirty="0"/>
              <a:t>CAPITAL LETTER</a:t>
            </a:r>
          </a:p>
        </p:txBody>
      </p:sp>
      <p:pic>
        <p:nvPicPr>
          <p:cNvPr id="11" name="Picture 21">
            <a:extLst>
              <a:ext uri="{FF2B5EF4-FFF2-40B4-BE49-F238E27FC236}">
                <a16:creationId xmlns:a16="http://schemas.microsoft.com/office/drawing/2014/main" id="{30522F5D-A588-4BB4-B965-DC7CE0DF5D1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95327"/>
          <a:stretch/>
        </p:blipFill>
        <p:spPr>
          <a:xfrm rot="10800000">
            <a:off x="3" y="6792726"/>
            <a:ext cx="12192000" cy="65274"/>
          </a:xfrm>
          <a:prstGeom prst="rect">
            <a:avLst/>
          </a:prstGeom>
        </p:spPr>
      </p:pic>
      <p:sp>
        <p:nvSpPr>
          <p:cNvPr id="12" name="Rectangle 11">
            <a:hlinkClick r:id="" action="ppaction://noaction"/>
            <a:extLst>
              <a:ext uri="{FF2B5EF4-FFF2-40B4-BE49-F238E27FC236}">
                <a16:creationId xmlns:a16="http://schemas.microsoft.com/office/drawing/2014/main" id="{075F44AF-D108-4B5F-B39F-6FCAB4E062C9}"/>
              </a:ext>
            </a:extLst>
          </p:cNvPr>
          <p:cNvSpPr/>
          <p:nvPr userDrawn="1"/>
        </p:nvSpPr>
        <p:spPr>
          <a:xfrm>
            <a:off x="3" y="6669362"/>
            <a:ext cx="12192000" cy="188638"/>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36982273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hapter 3">
    <p:spTree>
      <p:nvGrpSpPr>
        <p:cNvPr id="1" name=""/>
        <p:cNvGrpSpPr/>
        <p:nvPr/>
      </p:nvGrpSpPr>
      <p:grpSpPr>
        <a:xfrm>
          <a:off x="0" y="0"/>
          <a:ext cx="0" cy="0"/>
          <a:chOff x="0" y="0"/>
          <a:chExt cx="0" cy="0"/>
        </a:xfrm>
      </p:grpSpPr>
      <p:pic>
        <p:nvPicPr>
          <p:cNvPr id="13"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E013E6A5-483F-4140-AD19-11CCC3E8C23E}"/>
              </a:ext>
            </a:extLst>
          </p:cNvPr>
          <p:cNvSpPr/>
          <p:nvPr userDrawn="1"/>
        </p:nvSpPr>
        <p:spPr>
          <a:xfrm>
            <a:off x="0" y="0"/>
            <a:ext cx="12192001" cy="6858000"/>
          </a:xfrm>
          <a:prstGeom prst="rect">
            <a:avLst/>
          </a:prstGeom>
          <a:gradFill>
            <a:gsLst>
              <a:gs pos="0">
                <a:srgbClr val="002440">
                  <a:alpha val="36000"/>
                </a:srgbClr>
              </a:gs>
              <a:gs pos="100000">
                <a:srgbClr val="00487E">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21">
            <a:extLst>
              <a:ext uri="{FF2B5EF4-FFF2-40B4-BE49-F238E27FC236}">
                <a16:creationId xmlns:a16="http://schemas.microsoft.com/office/drawing/2014/main" id="{792D9AA0-F1DE-4D74-BE32-3A32EC228C3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95327"/>
          <a:stretch/>
        </p:blipFill>
        <p:spPr>
          <a:xfrm rot="10800000">
            <a:off x="0" y="6792726"/>
            <a:ext cx="12192000" cy="65274"/>
          </a:xfrm>
          <a:prstGeom prst="rect">
            <a:avLst/>
          </a:prstGeom>
        </p:spPr>
      </p:pic>
      <p:sp>
        <p:nvSpPr>
          <p:cNvPr id="33" name="Rectangle 32">
            <a:hlinkClick r:id="" action="ppaction://noaction"/>
            <a:extLst>
              <a:ext uri="{FF2B5EF4-FFF2-40B4-BE49-F238E27FC236}">
                <a16:creationId xmlns:a16="http://schemas.microsoft.com/office/drawing/2014/main" id="{DA24B921-E2CF-4D68-BFFB-26261BE36DF7}"/>
              </a:ext>
            </a:extLst>
          </p:cNvPr>
          <p:cNvSpPr/>
          <p:nvPr userDrawn="1"/>
        </p:nvSpPr>
        <p:spPr>
          <a:xfrm>
            <a:off x="0" y="6669362"/>
            <a:ext cx="12192000" cy="188638"/>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Rectangle 38">
            <a:extLst>
              <a:ext uri="{FF2B5EF4-FFF2-40B4-BE49-F238E27FC236}">
                <a16:creationId xmlns:a16="http://schemas.microsoft.com/office/drawing/2014/main" id="{239B096A-952C-440A-9999-D181DA015C1D}"/>
              </a:ext>
            </a:extLst>
          </p:cNvPr>
          <p:cNvSpPr/>
          <p:nvPr userDrawn="1"/>
        </p:nvSpPr>
        <p:spPr>
          <a:xfrm>
            <a:off x="554956" y="-290213"/>
            <a:ext cx="1962076" cy="4616648"/>
          </a:xfrm>
          <a:prstGeom prst="rect">
            <a:avLst/>
          </a:prstGeom>
        </p:spPr>
        <p:txBody>
          <a:bodyPr wrap="none" lIns="0" tIns="0" rIns="0" bIns="0">
            <a:spAutoFit/>
          </a:bodyPr>
          <a:lstStyle/>
          <a:p>
            <a:pPr algn="ctr"/>
            <a:r>
              <a:rPr lang="en-GB" sz="30000" b="1" spc="300" dirty="0">
                <a:solidFill>
                  <a:schemeClr val="bg1">
                    <a:alpha val="19000"/>
                  </a:schemeClr>
                </a:solidFill>
                <a:latin typeface="Vinci Sans Black" charset="0"/>
                <a:ea typeface="Vinci Sans Black" charset="0"/>
                <a:cs typeface="Vinci Sans Black" charset="0"/>
              </a:rPr>
              <a:t>3</a:t>
            </a:r>
          </a:p>
        </p:txBody>
      </p:sp>
      <p:pic>
        <p:nvPicPr>
          <p:cNvPr id="40" name="Picture 5">
            <a:extLst>
              <a:ext uri="{FF2B5EF4-FFF2-40B4-BE49-F238E27FC236}">
                <a16:creationId xmlns:a16="http://schemas.microsoft.com/office/drawing/2014/main" id="{5AA720F3-0F37-44F9-A5F8-9666D4D0BDA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400000">
            <a:off x="1218002" y="1602540"/>
            <a:ext cx="311150" cy="31750"/>
          </a:xfrm>
          <a:prstGeom prst="rect">
            <a:avLst/>
          </a:prstGeom>
        </p:spPr>
      </p:pic>
      <p:sp>
        <p:nvSpPr>
          <p:cNvPr id="41" name="Espace réservé du texte 4">
            <a:extLst>
              <a:ext uri="{FF2B5EF4-FFF2-40B4-BE49-F238E27FC236}">
                <a16:creationId xmlns:a16="http://schemas.microsoft.com/office/drawing/2014/main" id="{ACA82C72-A703-4D84-90D5-59ECBF532630}"/>
              </a:ext>
            </a:extLst>
          </p:cNvPr>
          <p:cNvSpPr>
            <a:spLocks noGrp="1"/>
          </p:cNvSpPr>
          <p:nvPr>
            <p:ph type="body" sz="quarter" idx="17" hasCustomPrompt="1"/>
          </p:nvPr>
        </p:nvSpPr>
        <p:spPr>
          <a:xfrm>
            <a:off x="1383437" y="1375100"/>
            <a:ext cx="4553236" cy="1266248"/>
          </a:xfrm>
          <a:prstGeom prst="rect">
            <a:avLst/>
          </a:prstGeom>
        </p:spPr>
        <p:txBody>
          <a:bodyPr/>
          <a:lstStyle>
            <a:lvl1pPr marL="0" indent="0" algn="l" defTabSz="914400" rtl="0" eaLnBrk="1" latinLnBrk="0" hangingPunct="1">
              <a:lnSpc>
                <a:spcPct val="80000"/>
              </a:lnSpc>
              <a:spcBef>
                <a:spcPts val="1000"/>
              </a:spcBef>
              <a:spcAft>
                <a:spcPts val="0"/>
              </a:spcAft>
              <a:buFont typeface="Arial"/>
              <a:buNone/>
              <a:defRPr lang="fr-FR" sz="3600" kern="1200" spc="300" dirty="0" smtClean="0">
                <a:solidFill>
                  <a:schemeClr val="bg1"/>
                </a:solidFill>
                <a:latin typeface="Vinci Sans Extra Light" charset="0"/>
                <a:ea typeface="Vinci Sans Extra Light" charset="0"/>
                <a:cs typeface="Vinci Sans Extra Light"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marL="0" lvl="0" indent="0" algn="l" defTabSz="914400" rtl="0" eaLnBrk="1" latinLnBrk="0" hangingPunct="1">
              <a:lnSpc>
                <a:spcPct val="80000"/>
              </a:lnSpc>
              <a:spcBef>
                <a:spcPts val="1000"/>
              </a:spcBef>
              <a:buFont typeface="Arial"/>
              <a:buNone/>
            </a:pPr>
            <a:r>
              <a:rPr lang="fr-FR" dirty="0"/>
              <a:t>PART 3 </a:t>
            </a:r>
            <a:br>
              <a:rPr lang="fr-FR" dirty="0"/>
            </a:br>
            <a:r>
              <a:rPr lang="fr-FR" dirty="0"/>
              <a:t>CAPITAL LETTER</a:t>
            </a:r>
          </a:p>
        </p:txBody>
      </p:sp>
      <p:pic>
        <p:nvPicPr>
          <p:cNvPr id="11" name="Picture 21">
            <a:extLst>
              <a:ext uri="{FF2B5EF4-FFF2-40B4-BE49-F238E27FC236}">
                <a16:creationId xmlns:a16="http://schemas.microsoft.com/office/drawing/2014/main" id="{30522F5D-A588-4BB4-B965-DC7CE0DF5D1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95327"/>
          <a:stretch/>
        </p:blipFill>
        <p:spPr>
          <a:xfrm rot="10800000">
            <a:off x="3" y="6792726"/>
            <a:ext cx="12192000" cy="65274"/>
          </a:xfrm>
          <a:prstGeom prst="rect">
            <a:avLst/>
          </a:prstGeom>
        </p:spPr>
      </p:pic>
      <p:sp>
        <p:nvSpPr>
          <p:cNvPr id="12" name="Rectangle 11">
            <a:hlinkClick r:id="" action="ppaction://noaction"/>
            <a:extLst>
              <a:ext uri="{FF2B5EF4-FFF2-40B4-BE49-F238E27FC236}">
                <a16:creationId xmlns:a16="http://schemas.microsoft.com/office/drawing/2014/main" id="{075F44AF-D108-4B5F-B39F-6FCAB4E062C9}"/>
              </a:ext>
            </a:extLst>
          </p:cNvPr>
          <p:cNvSpPr/>
          <p:nvPr userDrawn="1"/>
        </p:nvSpPr>
        <p:spPr>
          <a:xfrm>
            <a:off x="3" y="6669362"/>
            <a:ext cx="12192000" cy="188638"/>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6403031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pter 4">
    <p:spTree>
      <p:nvGrpSpPr>
        <p:cNvPr id="1" name=""/>
        <p:cNvGrpSpPr/>
        <p:nvPr/>
      </p:nvGrpSpPr>
      <p:grpSpPr>
        <a:xfrm>
          <a:off x="0" y="0"/>
          <a:ext cx="0" cy="0"/>
          <a:chOff x="0" y="0"/>
          <a:chExt cx="0" cy="0"/>
        </a:xfrm>
      </p:grpSpPr>
      <p:pic>
        <p:nvPicPr>
          <p:cNvPr id="14" name="Image 13"/>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 y="0"/>
            <a:ext cx="12192000" cy="6841067"/>
          </a:xfrm>
          <a:prstGeom prst="rect">
            <a:avLst/>
          </a:prstGeom>
        </p:spPr>
      </p:pic>
      <p:sp>
        <p:nvSpPr>
          <p:cNvPr id="10" name="Rectangle 9">
            <a:extLst>
              <a:ext uri="{FF2B5EF4-FFF2-40B4-BE49-F238E27FC236}">
                <a16:creationId xmlns:a16="http://schemas.microsoft.com/office/drawing/2014/main" id="{E013E6A5-483F-4140-AD19-11CCC3E8C23E}"/>
              </a:ext>
            </a:extLst>
          </p:cNvPr>
          <p:cNvSpPr/>
          <p:nvPr userDrawn="1"/>
        </p:nvSpPr>
        <p:spPr>
          <a:xfrm>
            <a:off x="-7" y="0"/>
            <a:ext cx="12192001" cy="6858000"/>
          </a:xfrm>
          <a:prstGeom prst="rect">
            <a:avLst/>
          </a:prstGeom>
          <a:gradFill>
            <a:gsLst>
              <a:gs pos="0">
                <a:srgbClr val="002440">
                  <a:alpha val="36000"/>
                </a:srgbClr>
              </a:gs>
              <a:gs pos="100000">
                <a:srgbClr val="00487E">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21">
            <a:extLst>
              <a:ext uri="{FF2B5EF4-FFF2-40B4-BE49-F238E27FC236}">
                <a16:creationId xmlns:a16="http://schemas.microsoft.com/office/drawing/2014/main" id="{792D9AA0-F1DE-4D74-BE32-3A32EC228C3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95327"/>
          <a:stretch/>
        </p:blipFill>
        <p:spPr>
          <a:xfrm rot="10800000">
            <a:off x="0" y="6792726"/>
            <a:ext cx="12192000" cy="65274"/>
          </a:xfrm>
          <a:prstGeom prst="rect">
            <a:avLst/>
          </a:prstGeom>
        </p:spPr>
      </p:pic>
      <p:sp>
        <p:nvSpPr>
          <p:cNvPr id="33" name="Rectangle 32">
            <a:hlinkClick r:id="" action="ppaction://noaction"/>
            <a:extLst>
              <a:ext uri="{FF2B5EF4-FFF2-40B4-BE49-F238E27FC236}">
                <a16:creationId xmlns:a16="http://schemas.microsoft.com/office/drawing/2014/main" id="{DA24B921-E2CF-4D68-BFFB-26261BE36DF7}"/>
              </a:ext>
            </a:extLst>
          </p:cNvPr>
          <p:cNvSpPr/>
          <p:nvPr userDrawn="1"/>
        </p:nvSpPr>
        <p:spPr>
          <a:xfrm>
            <a:off x="0" y="6669362"/>
            <a:ext cx="12192000" cy="188638"/>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Rectangle 38">
            <a:extLst>
              <a:ext uri="{FF2B5EF4-FFF2-40B4-BE49-F238E27FC236}">
                <a16:creationId xmlns:a16="http://schemas.microsoft.com/office/drawing/2014/main" id="{239B096A-952C-440A-9999-D181DA015C1D}"/>
              </a:ext>
            </a:extLst>
          </p:cNvPr>
          <p:cNvSpPr/>
          <p:nvPr userDrawn="1"/>
        </p:nvSpPr>
        <p:spPr>
          <a:xfrm>
            <a:off x="554956" y="-290213"/>
            <a:ext cx="1962076" cy="4616648"/>
          </a:xfrm>
          <a:prstGeom prst="rect">
            <a:avLst/>
          </a:prstGeom>
        </p:spPr>
        <p:txBody>
          <a:bodyPr wrap="none" lIns="0" tIns="0" rIns="0" bIns="0">
            <a:spAutoFit/>
          </a:bodyPr>
          <a:lstStyle/>
          <a:p>
            <a:pPr algn="ctr"/>
            <a:r>
              <a:rPr lang="en-GB" sz="30000" b="1" spc="300" dirty="0">
                <a:solidFill>
                  <a:schemeClr val="bg1">
                    <a:alpha val="19000"/>
                  </a:schemeClr>
                </a:solidFill>
                <a:latin typeface="Vinci Sans Black" charset="0"/>
                <a:ea typeface="Vinci Sans Black" charset="0"/>
                <a:cs typeface="Vinci Sans Black" charset="0"/>
              </a:rPr>
              <a:t>4</a:t>
            </a:r>
          </a:p>
        </p:txBody>
      </p:sp>
      <p:pic>
        <p:nvPicPr>
          <p:cNvPr id="40" name="Picture 5">
            <a:extLst>
              <a:ext uri="{FF2B5EF4-FFF2-40B4-BE49-F238E27FC236}">
                <a16:creationId xmlns:a16="http://schemas.microsoft.com/office/drawing/2014/main" id="{5AA720F3-0F37-44F9-A5F8-9666D4D0BDA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400000">
            <a:off x="1218002" y="1602540"/>
            <a:ext cx="311150" cy="31750"/>
          </a:xfrm>
          <a:prstGeom prst="rect">
            <a:avLst/>
          </a:prstGeom>
        </p:spPr>
      </p:pic>
      <p:sp>
        <p:nvSpPr>
          <p:cNvPr id="41" name="Espace réservé du texte 4">
            <a:extLst>
              <a:ext uri="{FF2B5EF4-FFF2-40B4-BE49-F238E27FC236}">
                <a16:creationId xmlns:a16="http://schemas.microsoft.com/office/drawing/2014/main" id="{ACA82C72-A703-4D84-90D5-59ECBF532630}"/>
              </a:ext>
            </a:extLst>
          </p:cNvPr>
          <p:cNvSpPr>
            <a:spLocks noGrp="1"/>
          </p:cNvSpPr>
          <p:nvPr>
            <p:ph type="body" sz="quarter" idx="17" hasCustomPrompt="1"/>
          </p:nvPr>
        </p:nvSpPr>
        <p:spPr>
          <a:xfrm>
            <a:off x="1383437" y="1375100"/>
            <a:ext cx="4553236" cy="1266248"/>
          </a:xfrm>
          <a:prstGeom prst="rect">
            <a:avLst/>
          </a:prstGeom>
        </p:spPr>
        <p:txBody>
          <a:bodyPr/>
          <a:lstStyle>
            <a:lvl1pPr marL="0" indent="0" algn="l" defTabSz="914400" rtl="0" eaLnBrk="1" latinLnBrk="0" hangingPunct="1">
              <a:lnSpc>
                <a:spcPct val="80000"/>
              </a:lnSpc>
              <a:spcBef>
                <a:spcPts val="1000"/>
              </a:spcBef>
              <a:spcAft>
                <a:spcPts val="0"/>
              </a:spcAft>
              <a:buFont typeface="Arial"/>
              <a:buNone/>
              <a:defRPr lang="fr-FR" sz="3600" kern="1200" spc="300" dirty="0" smtClean="0">
                <a:solidFill>
                  <a:schemeClr val="bg1"/>
                </a:solidFill>
                <a:latin typeface="Vinci Sans Extra Light" charset="0"/>
                <a:ea typeface="Vinci Sans Extra Light" charset="0"/>
                <a:cs typeface="Vinci Sans Extra Light"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marL="0" lvl="0" indent="0" algn="l" defTabSz="914400" rtl="0" eaLnBrk="1" latinLnBrk="0" hangingPunct="1">
              <a:lnSpc>
                <a:spcPct val="80000"/>
              </a:lnSpc>
              <a:spcBef>
                <a:spcPts val="1000"/>
              </a:spcBef>
              <a:buFont typeface="Arial"/>
              <a:buNone/>
            </a:pPr>
            <a:r>
              <a:rPr lang="fr-FR" dirty="0"/>
              <a:t>PART 4 </a:t>
            </a:r>
            <a:br>
              <a:rPr lang="fr-FR" dirty="0"/>
            </a:br>
            <a:r>
              <a:rPr lang="fr-FR" dirty="0"/>
              <a:t>CAPITAL LETTER</a:t>
            </a:r>
          </a:p>
        </p:txBody>
      </p:sp>
      <p:pic>
        <p:nvPicPr>
          <p:cNvPr id="11" name="Picture 21">
            <a:extLst>
              <a:ext uri="{FF2B5EF4-FFF2-40B4-BE49-F238E27FC236}">
                <a16:creationId xmlns:a16="http://schemas.microsoft.com/office/drawing/2014/main" id="{30522F5D-A588-4BB4-B965-DC7CE0DF5D1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95327"/>
          <a:stretch/>
        </p:blipFill>
        <p:spPr>
          <a:xfrm rot="10800000">
            <a:off x="3" y="6792726"/>
            <a:ext cx="12192000" cy="65274"/>
          </a:xfrm>
          <a:prstGeom prst="rect">
            <a:avLst/>
          </a:prstGeom>
        </p:spPr>
      </p:pic>
      <p:sp>
        <p:nvSpPr>
          <p:cNvPr id="12" name="Rectangle 11">
            <a:hlinkClick r:id="" action="ppaction://noaction"/>
            <a:extLst>
              <a:ext uri="{FF2B5EF4-FFF2-40B4-BE49-F238E27FC236}">
                <a16:creationId xmlns:a16="http://schemas.microsoft.com/office/drawing/2014/main" id="{075F44AF-D108-4B5F-B39F-6FCAB4E062C9}"/>
              </a:ext>
            </a:extLst>
          </p:cNvPr>
          <p:cNvSpPr/>
          <p:nvPr userDrawn="1"/>
        </p:nvSpPr>
        <p:spPr>
          <a:xfrm>
            <a:off x="3" y="6669362"/>
            <a:ext cx="12192000" cy="188638"/>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19915579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2.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BE8673B3-F88B-43EE-B908-0F6BA1E41C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D6203A-9E82-46D3-826D-BB98CB91E49C}" type="slidenum">
              <a:rPr lang="en-US" smtClean="0"/>
              <a:t>‹N°›</a:t>
            </a:fld>
            <a:endParaRPr lang="en-US"/>
          </a:p>
        </p:txBody>
      </p:sp>
    </p:spTree>
    <p:extLst>
      <p:ext uri="{BB962C8B-B14F-4D97-AF65-F5344CB8AC3E}">
        <p14:creationId xmlns:p14="http://schemas.microsoft.com/office/powerpoint/2010/main" val="1395691765"/>
      </p:ext>
    </p:extLst>
  </p:cSld>
  <p:clrMap bg1="lt1" tx1="dk1" bg2="lt2" tx2="dk2" accent1="accent1" accent2="accent2" accent3="accent3" accent4="accent4" accent5="accent5" accent6="accent6" hlink="hlink" folHlink="folHlink"/>
  <p:sldLayoutIdLst>
    <p:sldLayoutId id="2147483702" r:id="rId1"/>
    <p:sldLayoutId id="2147483701" r:id="rId2"/>
    <p:sldLayoutId id="2147483666" r:id="rId3"/>
    <p:sldLayoutId id="2147483676" r:id="rId4"/>
    <p:sldLayoutId id="2147483686" r:id="rId5"/>
    <p:sldLayoutId id="2147483669" r:id="rId6"/>
    <p:sldLayoutId id="2147483670" r:id="rId7"/>
    <p:sldLayoutId id="2147483677" r:id="rId8"/>
    <p:sldLayoutId id="2147483678" r:id="rId9"/>
    <p:sldLayoutId id="2147483687" r:id="rId10"/>
    <p:sldLayoutId id="2147483671" r:id="rId11"/>
    <p:sldLayoutId id="2147483661" r:id="rId12"/>
    <p:sldLayoutId id="2147483681" r:id="rId13"/>
    <p:sldLayoutId id="2147483724" r:id="rId14"/>
    <p:sldLayoutId id="2147483672" r:id="rId15"/>
    <p:sldLayoutId id="2147483682" r:id="rId16"/>
    <p:sldLayoutId id="2147483674" r:id="rId17"/>
    <p:sldLayoutId id="2147483688" r:id="rId18"/>
    <p:sldLayoutId id="2147483673" r:id="rId19"/>
    <p:sldLayoutId id="2147483685" r:id="rId20"/>
    <p:sldLayoutId id="2147483675" r:id="rId2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D7E222-3C1D-46E2-BFAD-D37DCC5931F9}" type="datetimeFigureOut">
              <a:rPr lang="fr-FR" smtClean="0"/>
              <a:t>06/08/2021</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AC4F6E-750F-47F3-9029-4AFF372023C2}" type="slidenum">
              <a:rPr lang="fr-FR" smtClean="0"/>
              <a:t>‹N°›</a:t>
            </a:fld>
            <a:endParaRPr lang="fr-FR"/>
          </a:p>
        </p:txBody>
      </p:sp>
    </p:spTree>
    <p:extLst>
      <p:ext uri="{BB962C8B-B14F-4D97-AF65-F5344CB8AC3E}">
        <p14:creationId xmlns:p14="http://schemas.microsoft.com/office/powerpoint/2010/main" val="890555921"/>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4.xml"/><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41"/>
          </p:nvPr>
        </p:nvSpPr>
        <p:spPr>
          <a:xfrm>
            <a:off x="537333" y="2387929"/>
            <a:ext cx="4355679" cy="2383363"/>
          </a:xfrm>
        </p:spPr>
        <p:txBody>
          <a:bodyPr/>
          <a:lstStyle/>
          <a:p>
            <a:r>
              <a:rPr lang="es-ES" sz="3600" dirty="0" err="1"/>
              <a:t>Episode</a:t>
            </a:r>
            <a:r>
              <a:rPr lang="es-ES" sz="3600" dirty="0"/>
              <a:t> 5: </a:t>
            </a:r>
          </a:p>
          <a:p>
            <a:r>
              <a:rPr lang="es-ES" sz="4800" b="1" dirty="0" err="1"/>
              <a:t>Gestion</a:t>
            </a:r>
            <a:r>
              <a:rPr lang="es-ES" sz="4800" b="1" dirty="0"/>
              <a:t> des </a:t>
            </a:r>
            <a:r>
              <a:rPr lang="es-ES" sz="4800" b="1" dirty="0" err="1"/>
              <a:t>sous-traitants</a:t>
            </a:r>
            <a:endParaRPr lang="es-ES" sz="2800" b="1" dirty="0"/>
          </a:p>
          <a:p>
            <a:endParaRPr lang="fr-FR" sz="2800" dirty="0"/>
          </a:p>
        </p:txBody>
      </p:sp>
    </p:spTree>
    <p:extLst>
      <p:ext uri="{BB962C8B-B14F-4D97-AF65-F5344CB8AC3E}">
        <p14:creationId xmlns:p14="http://schemas.microsoft.com/office/powerpoint/2010/main" val="5549909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60CAFE09-175C-3E4B-92F9-E9E23D85AB3D}"/>
              </a:ext>
            </a:extLst>
          </p:cNvPr>
          <p:cNvSpPr/>
          <p:nvPr/>
        </p:nvSpPr>
        <p:spPr>
          <a:xfrm>
            <a:off x="281354" y="414261"/>
            <a:ext cx="1758461" cy="1191801"/>
          </a:xfrm>
          <a:prstGeom prst="rect">
            <a:avLst/>
          </a:prstGeom>
          <a:solidFill>
            <a:srgbClr val="F3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C0A2CE-18E0-6B4B-8D9B-40242CD52B78}"/>
              </a:ext>
            </a:extLst>
          </p:cNvPr>
          <p:cNvSpPr/>
          <p:nvPr/>
        </p:nvSpPr>
        <p:spPr>
          <a:xfrm>
            <a:off x="1368175" y="5138359"/>
            <a:ext cx="8904176" cy="124398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highlight>
                <a:srgbClr val="489CCF"/>
              </a:highlight>
            </a:endParaRPr>
          </a:p>
        </p:txBody>
      </p:sp>
      <p:pic>
        <p:nvPicPr>
          <p:cNvPr id="21" name="Image 20">
            <a:extLst>
              <a:ext uri="{FF2B5EF4-FFF2-40B4-BE49-F238E27FC236}">
                <a16:creationId xmlns:a16="http://schemas.microsoft.com/office/drawing/2014/main" id="{94CA58FD-087B-A44A-82DF-E7F1DAA2AE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8029" y="6201595"/>
            <a:ext cx="551473" cy="551473"/>
          </a:xfrm>
          <a:prstGeom prst="rect">
            <a:avLst/>
          </a:prstGeom>
        </p:spPr>
      </p:pic>
      <p:sp>
        <p:nvSpPr>
          <p:cNvPr id="10" name="ZoneTexte 9">
            <a:extLst>
              <a:ext uri="{FF2B5EF4-FFF2-40B4-BE49-F238E27FC236}">
                <a16:creationId xmlns:a16="http://schemas.microsoft.com/office/drawing/2014/main" id="{AC740B99-BE4B-4900-A48F-9CF3102246B1}"/>
              </a:ext>
            </a:extLst>
          </p:cNvPr>
          <p:cNvSpPr txBox="1"/>
          <p:nvPr/>
        </p:nvSpPr>
        <p:spPr>
          <a:xfrm>
            <a:off x="1312496" y="5348048"/>
            <a:ext cx="9015533" cy="707886"/>
          </a:xfrm>
          <a:prstGeom prst="rect">
            <a:avLst/>
          </a:prstGeom>
          <a:noFill/>
        </p:spPr>
        <p:txBody>
          <a:bodyPr wrap="square" rtlCol="0">
            <a:spAutoFit/>
          </a:bodyPr>
          <a:lstStyle/>
          <a:p>
            <a:pPr algn="ctr"/>
            <a:r>
              <a:rPr lang="fr-FR" sz="2000" b="1" dirty="0"/>
              <a:t>Tout commence par la question : « comment améliorer la gestion de la sécurité des sous-traitants ? Comment les soutenir et les impliquer ? »</a:t>
            </a:r>
            <a:endParaRPr lang="en-US" sz="2000" b="1" dirty="0"/>
          </a:p>
        </p:txBody>
      </p:sp>
      <p:sp>
        <p:nvSpPr>
          <p:cNvPr id="6" name="ZoneTexte 5">
            <a:extLst>
              <a:ext uri="{FF2B5EF4-FFF2-40B4-BE49-F238E27FC236}">
                <a16:creationId xmlns:a16="http://schemas.microsoft.com/office/drawing/2014/main" id="{A468E2BF-34D5-4846-8668-8D349860369A}"/>
              </a:ext>
            </a:extLst>
          </p:cNvPr>
          <p:cNvSpPr txBox="1"/>
          <p:nvPr/>
        </p:nvSpPr>
        <p:spPr>
          <a:xfrm>
            <a:off x="2782110" y="516608"/>
            <a:ext cx="6313252" cy="523220"/>
          </a:xfrm>
          <a:prstGeom prst="rect">
            <a:avLst/>
          </a:prstGeom>
          <a:noFill/>
        </p:spPr>
        <p:txBody>
          <a:bodyPr wrap="square" rtlCol="0">
            <a:spAutoFit/>
          </a:bodyPr>
          <a:lstStyle/>
          <a:p>
            <a:r>
              <a:rPr lang="fr-FR" sz="2800" b="1" dirty="0">
                <a:solidFill>
                  <a:srgbClr val="004489"/>
                </a:solidFill>
                <a:latin typeface="VinciSans" panose="02000000000000000000" pitchFamily="2" charset="0"/>
              </a:rPr>
              <a:t>Gestion des sous-traitants</a:t>
            </a:r>
          </a:p>
        </p:txBody>
      </p:sp>
      <p:sp>
        <p:nvSpPr>
          <p:cNvPr id="2" name="Rectangle 1">
            <a:extLst>
              <a:ext uri="{FF2B5EF4-FFF2-40B4-BE49-F238E27FC236}">
                <a16:creationId xmlns:a16="http://schemas.microsoft.com/office/drawing/2014/main" id="{18937BC5-C584-465A-8AE4-656A95DE8C5D}"/>
              </a:ext>
            </a:extLst>
          </p:cNvPr>
          <p:cNvSpPr/>
          <p:nvPr/>
        </p:nvSpPr>
        <p:spPr>
          <a:xfrm>
            <a:off x="58364" y="1039828"/>
            <a:ext cx="6037636" cy="4278094"/>
          </a:xfrm>
          <a:prstGeom prst="rect">
            <a:avLst/>
          </a:prstGeom>
        </p:spPr>
        <p:txBody>
          <a:bodyPr wrap="square">
            <a:spAutoFit/>
          </a:bodyPr>
          <a:lstStyle/>
          <a:p>
            <a:pPr algn="just"/>
            <a:endParaRPr lang="en-US" dirty="0">
              <a:solidFill>
                <a:srgbClr val="004489"/>
              </a:solidFill>
              <a:latin typeface="Calibri" panose="020F0502020204030204" pitchFamily="34" charset="0"/>
              <a:ea typeface="Times New Roman" panose="02020603050405020304" pitchFamily="18" charset="0"/>
            </a:endParaRPr>
          </a:p>
          <a:p>
            <a:pPr algn="just"/>
            <a:r>
              <a:rPr lang="fr-FR" sz="2400" dirty="0">
                <a:solidFill>
                  <a:srgbClr val="004489"/>
                </a:solidFill>
                <a:latin typeface="Calibri" panose="020F0502020204030204" pitchFamily="34" charset="0"/>
              </a:rPr>
              <a:t>Un sous-traitant est une entreprise ou une personne embauchée pour effectuer une tâche spécifique dans le cadre d'un projet global.</a:t>
            </a:r>
          </a:p>
          <a:p>
            <a:pPr algn="just"/>
            <a:endParaRPr lang="fr-FR" sz="2400" dirty="0">
              <a:solidFill>
                <a:srgbClr val="004489"/>
              </a:solidFill>
              <a:latin typeface="Calibri" panose="020F0502020204030204" pitchFamily="34" charset="0"/>
            </a:endParaRPr>
          </a:p>
          <a:p>
            <a:pPr algn="just"/>
            <a:r>
              <a:rPr lang="fr-FR" sz="2400" dirty="0">
                <a:solidFill>
                  <a:srgbClr val="004489"/>
                </a:solidFill>
                <a:latin typeface="Calibri" panose="020F0502020204030204" pitchFamily="34" charset="0"/>
              </a:rPr>
              <a:t>Des sous-traitants interviennent souvent sur nos chantiers. Ils sont spécialisés et souvent nous ne maîtrisons pas, ou nous ne connaissons pas leurs activités. Ils peuvent avoir des cultures d'entreprise différentes et ne pas partager nos valeurs</a:t>
            </a:r>
            <a:endParaRPr lang="en-US" dirty="0">
              <a:solidFill>
                <a:srgbClr val="004489"/>
              </a:solidFill>
              <a:latin typeface="Calibri" panose="020F0502020204030204" pitchFamily="34" charset="0"/>
              <a:ea typeface="Times New Roman" panose="02020603050405020304" pitchFamily="18" charset="0"/>
            </a:endParaRPr>
          </a:p>
          <a:p>
            <a:pPr algn="just"/>
            <a:endParaRPr lang="en-US" sz="1400" dirty="0">
              <a:solidFill>
                <a:srgbClr val="004489"/>
              </a:solidFill>
              <a:effectLst/>
              <a:latin typeface="Calibri" panose="020F0502020204030204" pitchFamily="34" charset="0"/>
              <a:ea typeface="Times New Roman" panose="02020603050405020304" pitchFamily="18" charset="0"/>
            </a:endParaRPr>
          </a:p>
        </p:txBody>
      </p:sp>
      <p:pic>
        <p:nvPicPr>
          <p:cNvPr id="4" name="Image 3">
            <a:extLst>
              <a:ext uri="{FF2B5EF4-FFF2-40B4-BE49-F238E27FC236}">
                <a16:creationId xmlns:a16="http://schemas.microsoft.com/office/drawing/2014/main" id="{9AC3C2D1-5F16-4CD1-AE6E-FC4EB9C71ADD}"/>
              </a:ext>
            </a:extLst>
          </p:cNvPr>
          <p:cNvPicPr>
            <a:picLocks noChangeAspect="1"/>
          </p:cNvPicPr>
          <p:nvPr/>
        </p:nvPicPr>
        <p:blipFill rotWithShape="1">
          <a:blip r:embed="rId4"/>
          <a:srcRect l="5744" t="6936" r="5133" b="20000"/>
          <a:stretch/>
        </p:blipFill>
        <p:spPr>
          <a:xfrm>
            <a:off x="6809894" y="2508292"/>
            <a:ext cx="5125944" cy="2363820"/>
          </a:xfrm>
          <a:prstGeom prst="rect">
            <a:avLst/>
          </a:prstGeom>
        </p:spPr>
      </p:pic>
    </p:spTree>
    <p:extLst>
      <p:ext uri="{BB962C8B-B14F-4D97-AF65-F5344CB8AC3E}">
        <p14:creationId xmlns:p14="http://schemas.microsoft.com/office/powerpoint/2010/main" val="29564853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60CAFE09-175C-3E4B-92F9-E9E23D85AB3D}"/>
              </a:ext>
            </a:extLst>
          </p:cNvPr>
          <p:cNvSpPr/>
          <p:nvPr/>
        </p:nvSpPr>
        <p:spPr>
          <a:xfrm>
            <a:off x="281354" y="414261"/>
            <a:ext cx="1758461" cy="1191801"/>
          </a:xfrm>
          <a:prstGeom prst="rect">
            <a:avLst/>
          </a:prstGeom>
          <a:solidFill>
            <a:srgbClr val="F3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Image 20">
            <a:extLst>
              <a:ext uri="{FF2B5EF4-FFF2-40B4-BE49-F238E27FC236}">
                <a16:creationId xmlns:a16="http://schemas.microsoft.com/office/drawing/2014/main" id="{94CA58FD-087B-A44A-82DF-E7F1DAA2AE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8029" y="6201595"/>
            <a:ext cx="551473" cy="551473"/>
          </a:xfrm>
          <a:prstGeom prst="rect">
            <a:avLst/>
          </a:prstGeom>
        </p:spPr>
      </p:pic>
      <p:sp>
        <p:nvSpPr>
          <p:cNvPr id="6" name="ZoneTexte 5">
            <a:extLst>
              <a:ext uri="{FF2B5EF4-FFF2-40B4-BE49-F238E27FC236}">
                <a16:creationId xmlns:a16="http://schemas.microsoft.com/office/drawing/2014/main" id="{A468E2BF-34D5-4846-8668-8D349860369A}"/>
              </a:ext>
            </a:extLst>
          </p:cNvPr>
          <p:cNvSpPr txBox="1"/>
          <p:nvPr/>
        </p:nvSpPr>
        <p:spPr>
          <a:xfrm>
            <a:off x="2373548" y="152651"/>
            <a:ext cx="6313252" cy="523220"/>
          </a:xfrm>
          <a:prstGeom prst="rect">
            <a:avLst/>
          </a:prstGeom>
          <a:noFill/>
        </p:spPr>
        <p:txBody>
          <a:bodyPr wrap="square" rtlCol="0">
            <a:spAutoFit/>
          </a:bodyPr>
          <a:lstStyle/>
          <a:p>
            <a:r>
              <a:rPr lang="fr-FR" sz="2800" b="1" dirty="0">
                <a:solidFill>
                  <a:srgbClr val="004489"/>
                </a:solidFill>
                <a:latin typeface="VinciSans" panose="02000000000000000000" pitchFamily="2" charset="0"/>
              </a:rPr>
              <a:t>Gestion des sous-traitants</a:t>
            </a:r>
          </a:p>
        </p:txBody>
      </p:sp>
      <p:sp>
        <p:nvSpPr>
          <p:cNvPr id="2" name="Rectangle 1">
            <a:extLst>
              <a:ext uri="{FF2B5EF4-FFF2-40B4-BE49-F238E27FC236}">
                <a16:creationId xmlns:a16="http://schemas.microsoft.com/office/drawing/2014/main" id="{18937BC5-C584-465A-8AE4-656A95DE8C5D}"/>
              </a:ext>
            </a:extLst>
          </p:cNvPr>
          <p:cNvSpPr/>
          <p:nvPr/>
        </p:nvSpPr>
        <p:spPr>
          <a:xfrm>
            <a:off x="58363" y="1670808"/>
            <a:ext cx="10642063" cy="369332"/>
          </a:xfrm>
          <a:prstGeom prst="rect">
            <a:avLst/>
          </a:prstGeom>
        </p:spPr>
        <p:txBody>
          <a:bodyPr wrap="square">
            <a:spAutoFit/>
          </a:bodyPr>
          <a:lstStyle/>
          <a:p>
            <a:pPr algn="just"/>
            <a:r>
              <a:rPr lang="en-US" b="1" dirty="0">
                <a:solidFill>
                  <a:srgbClr val="000000"/>
                </a:solidFill>
                <a:latin typeface="Calibri" panose="020F0502020204030204" pitchFamily="34" charset="0"/>
                <a:ea typeface="Times New Roman" panose="02020603050405020304" pitchFamily="18" charset="0"/>
              </a:rPr>
              <a:t> </a:t>
            </a:r>
            <a:endParaRPr lang="en-US" sz="1400" dirty="0">
              <a:solidFill>
                <a:srgbClr val="004489"/>
              </a:solidFill>
              <a:effectLst/>
              <a:latin typeface="Calibri" panose="020F0502020204030204" pitchFamily="34" charset="0"/>
              <a:ea typeface="Times New Roman" panose="02020603050405020304" pitchFamily="18" charset="0"/>
            </a:endParaRPr>
          </a:p>
        </p:txBody>
      </p:sp>
      <p:pic>
        <p:nvPicPr>
          <p:cNvPr id="4" name="Image 3">
            <a:extLst>
              <a:ext uri="{FF2B5EF4-FFF2-40B4-BE49-F238E27FC236}">
                <a16:creationId xmlns:a16="http://schemas.microsoft.com/office/drawing/2014/main" id="{ADAEB787-49C0-4F02-A76F-FF8DB10CA986}"/>
              </a:ext>
            </a:extLst>
          </p:cNvPr>
          <p:cNvPicPr>
            <a:picLocks noChangeAspect="1"/>
          </p:cNvPicPr>
          <p:nvPr/>
        </p:nvPicPr>
        <p:blipFill rotWithShape="1">
          <a:blip r:embed="rId4"/>
          <a:srcRect l="5107" t="6040" r="4973" b="13191"/>
          <a:stretch/>
        </p:blipFill>
        <p:spPr>
          <a:xfrm>
            <a:off x="4875624" y="1010161"/>
            <a:ext cx="5080603" cy="2566963"/>
          </a:xfrm>
          <a:prstGeom prst="rect">
            <a:avLst/>
          </a:prstGeom>
        </p:spPr>
      </p:pic>
      <p:sp>
        <p:nvSpPr>
          <p:cNvPr id="3" name="Rectangle 2">
            <a:extLst>
              <a:ext uri="{FF2B5EF4-FFF2-40B4-BE49-F238E27FC236}">
                <a16:creationId xmlns:a16="http://schemas.microsoft.com/office/drawing/2014/main" id="{01A74019-2300-476D-93F1-EA1E09C7400C}"/>
              </a:ext>
            </a:extLst>
          </p:cNvPr>
          <p:cNvSpPr/>
          <p:nvPr/>
        </p:nvSpPr>
        <p:spPr>
          <a:xfrm>
            <a:off x="281354" y="2154520"/>
            <a:ext cx="10963820" cy="3447098"/>
          </a:xfrm>
          <a:prstGeom prst="rect">
            <a:avLst/>
          </a:prstGeom>
        </p:spPr>
        <p:txBody>
          <a:bodyPr wrap="square">
            <a:spAutoFit/>
          </a:bodyPr>
          <a:lstStyle/>
          <a:p>
            <a:r>
              <a:rPr lang="fr-FR" sz="3200" dirty="0">
                <a:solidFill>
                  <a:srgbClr val="004489"/>
                </a:solidFill>
              </a:rPr>
              <a:t>LES FAITS</a:t>
            </a:r>
          </a:p>
          <a:p>
            <a:endParaRPr lang="fr-FR" dirty="0">
              <a:solidFill>
                <a:srgbClr val="004489"/>
              </a:solidFill>
            </a:endParaRPr>
          </a:p>
          <a:p>
            <a:endParaRPr lang="fr-FR" dirty="0">
              <a:solidFill>
                <a:srgbClr val="004489"/>
              </a:solidFill>
            </a:endParaRPr>
          </a:p>
          <a:p>
            <a:endParaRPr lang="fr-FR" dirty="0">
              <a:solidFill>
                <a:srgbClr val="004489"/>
              </a:solidFill>
            </a:endParaRPr>
          </a:p>
          <a:p>
            <a:endParaRPr lang="fr-FR" dirty="0">
              <a:solidFill>
                <a:srgbClr val="004489"/>
              </a:solidFill>
            </a:endParaRPr>
          </a:p>
          <a:p>
            <a:r>
              <a:rPr lang="fr-FR" sz="3600" dirty="0">
                <a:solidFill>
                  <a:srgbClr val="004489"/>
                </a:solidFill>
              </a:rPr>
              <a:t>10 % </a:t>
            </a:r>
            <a:r>
              <a:rPr lang="fr-FR" sz="2400" dirty="0">
                <a:solidFill>
                  <a:srgbClr val="004489"/>
                </a:solidFill>
              </a:rPr>
              <a:t>de nos accidents impliquaient des travailleurs de sous-traitants</a:t>
            </a:r>
          </a:p>
          <a:p>
            <a:endParaRPr lang="fr-FR" sz="2400" dirty="0">
              <a:solidFill>
                <a:srgbClr val="004489"/>
              </a:solidFill>
            </a:endParaRPr>
          </a:p>
          <a:p>
            <a:r>
              <a:rPr lang="fr-FR" sz="3600" dirty="0">
                <a:solidFill>
                  <a:srgbClr val="004489"/>
                </a:solidFill>
              </a:rPr>
              <a:t>2 des 5 </a:t>
            </a:r>
            <a:r>
              <a:rPr lang="fr-FR" sz="2400" dirty="0">
                <a:solidFill>
                  <a:srgbClr val="004489"/>
                </a:solidFill>
              </a:rPr>
              <a:t>accidents mortels survenus en 2020/2021 concernaient des sous-traitants</a:t>
            </a:r>
          </a:p>
          <a:p>
            <a:endParaRPr lang="fr-FR" dirty="0">
              <a:solidFill>
                <a:srgbClr val="004489"/>
              </a:solidFill>
            </a:endParaRPr>
          </a:p>
        </p:txBody>
      </p:sp>
    </p:spTree>
    <p:extLst>
      <p:ext uri="{BB962C8B-B14F-4D97-AF65-F5344CB8AC3E}">
        <p14:creationId xmlns:p14="http://schemas.microsoft.com/office/powerpoint/2010/main" val="11855898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60CAFE09-175C-3E4B-92F9-E9E23D85AB3D}"/>
              </a:ext>
            </a:extLst>
          </p:cNvPr>
          <p:cNvSpPr/>
          <p:nvPr/>
        </p:nvSpPr>
        <p:spPr>
          <a:xfrm>
            <a:off x="281354" y="414261"/>
            <a:ext cx="1758461" cy="1191801"/>
          </a:xfrm>
          <a:prstGeom prst="rect">
            <a:avLst/>
          </a:prstGeom>
          <a:solidFill>
            <a:srgbClr val="F3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Image 20">
            <a:extLst>
              <a:ext uri="{FF2B5EF4-FFF2-40B4-BE49-F238E27FC236}">
                <a16:creationId xmlns:a16="http://schemas.microsoft.com/office/drawing/2014/main" id="{94CA58FD-087B-A44A-82DF-E7F1DAA2AE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8029" y="6201595"/>
            <a:ext cx="551473" cy="551473"/>
          </a:xfrm>
          <a:prstGeom prst="rect">
            <a:avLst/>
          </a:prstGeom>
        </p:spPr>
      </p:pic>
      <p:sp>
        <p:nvSpPr>
          <p:cNvPr id="6" name="ZoneTexte 5">
            <a:extLst>
              <a:ext uri="{FF2B5EF4-FFF2-40B4-BE49-F238E27FC236}">
                <a16:creationId xmlns:a16="http://schemas.microsoft.com/office/drawing/2014/main" id="{A468E2BF-34D5-4846-8668-8D349860369A}"/>
              </a:ext>
            </a:extLst>
          </p:cNvPr>
          <p:cNvSpPr txBox="1"/>
          <p:nvPr/>
        </p:nvSpPr>
        <p:spPr>
          <a:xfrm>
            <a:off x="2782110" y="516608"/>
            <a:ext cx="6313252" cy="523220"/>
          </a:xfrm>
          <a:prstGeom prst="rect">
            <a:avLst/>
          </a:prstGeom>
          <a:noFill/>
        </p:spPr>
        <p:txBody>
          <a:bodyPr wrap="square" rtlCol="0">
            <a:spAutoFit/>
          </a:bodyPr>
          <a:lstStyle/>
          <a:p>
            <a:r>
              <a:rPr lang="fr-FR" sz="2800" b="1" dirty="0">
                <a:solidFill>
                  <a:srgbClr val="004489"/>
                </a:solidFill>
                <a:latin typeface="VinciSans" panose="02000000000000000000" pitchFamily="2" charset="0"/>
              </a:rPr>
              <a:t>Gestion des sous-traitants</a:t>
            </a:r>
          </a:p>
        </p:txBody>
      </p:sp>
      <p:sp>
        <p:nvSpPr>
          <p:cNvPr id="2" name="Rectangle 1">
            <a:extLst>
              <a:ext uri="{FF2B5EF4-FFF2-40B4-BE49-F238E27FC236}">
                <a16:creationId xmlns:a16="http://schemas.microsoft.com/office/drawing/2014/main" id="{18937BC5-C584-465A-8AE4-656A95DE8C5D}"/>
              </a:ext>
            </a:extLst>
          </p:cNvPr>
          <p:cNvSpPr/>
          <p:nvPr/>
        </p:nvSpPr>
        <p:spPr>
          <a:xfrm>
            <a:off x="58364" y="1670808"/>
            <a:ext cx="11838564" cy="2677656"/>
          </a:xfrm>
          <a:prstGeom prst="rect">
            <a:avLst/>
          </a:prstGeom>
        </p:spPr>
        <p:txBody>
          <a:bodyPr wrap="square">
            <a:spAutoFit/>
          </a:bodyPr>
          <a:lstStyle/>
          <a:p>
            <a:r>
              <a:rPr lang="en-US" b="1" dirty="0">
                <a:solidFill>
                  <a:srgbClr val="000000"/>
                </a:solidFill>
                <a:latin typeface="Calibri" panose="020F0502020204030204" pitchFamily="34" charset="0"/>
                <a:ea typeface="Times New Roman" panose="02020603050405020304" pitchFamily="18" charset="0"/>
              </a:rPr>
              <a:t> </a:t>
            </a:r>
            <a:r>
              <a:rPr lang="fr-FR" sz="2400" b="1" dirty="0">
                <a:solidFill>
                  <a:srgbClr val="004489"/>
                </a:solidFill>
                <a:latin typeface="Calibri" panose="020F0502020204030204" pitchFamily="34" charset="0"/>
              </a:rPr>
              <a:t>Comment gérez-vous la sécurité de vos sous-traitants ?</a:t>
            </a:r>
          </a:p>
          <a:p>
            <a:endParaRPr lang="fr-FR" sz="2400" b="1" dirty="0">
              <a:solidFill>
                <a:srgbClr val="004489"/>
              </a:solidFill>
              <a:latin typeface="Calibri" panose="020F0502020204030204" pitchFamily="34" charset="0"/>
            </a:endParaRPr>
          </a:p>
          <a:p>
            <a:endParaRPr lang="fr-FR" sz="2400" b="1" dirty="0">
              <a:solidFill>
                <a:srgbClr val="004489"/>
              </a:solidFill>
              <a:latin typeface="Calibri" panose="020F0502020204030204" pitchFamily="34" charset="0"/>
            </a:endParaRPr>
          </a:p>
          <a:p>
            <a:pPr marL="342900" indent="-342900">
              <a:buFont typeface="Arial" panose="020B0604020202020204" pitchFamily="34" charset="0"/>
              <a:buChar char="•"/>
            </a:pPr>
            <a:r>
              <a:rPr lang="fr-FR" sz="2400" dirty="0">
                <a:solidFill>
                  <a:srgbClr val="004489"/>
                </a:solidFill>
                <a:latin typeface="Calibri" panose="020F0502020204030204" pitchFamily="34" charset="0"/>
              </a:rPr>
              <a:t>Lors de la phase d'appel d'offres</a:t>
            </a:r>
          </a:p>
          <a:p>
            <a:pPr marL="342900" indent="-342900">
              <a:buFont typeface="Arial" panose="020B0604020202020204" pitchFamily="34" charset="0"/>
              <a:buChar char="•"/>
            </a:pPr>
            <a:endParaRPr lang="fr-FR" sz="2400" dirty="0">
              <a:solidFill>
                <a:srgbClr val="004489"/>
              </a:solidFill>
              <a:latin typeface="Calibri" panose="020F0502020204030204" pitchFamily="34" charset="0"/>
            </a:endParaRPr>
          </a:p>
          <a:p>
            <a:pPr marL="342900" indent="-342900">
              <a:buFont typeface="Arial" panose="020B0604020202020204" pitchFamily="34" charset="0"/>
              <a:buChar char="•"/>
            </a:pPr>
            <a:r>
              <a:rPr lang="fr-FR" sz="2400" dirty="0">
                <a:solidFill>
                  <a:srgbClr val="004489"/>
                </a:solidFill>
                <a:latin typeface="Calibri" panose="020F0502020204030204" pitchFamily="34" charset="0"/>
              </a:rPr>
              <a:t>Le plus important…pendant l’exécution des travaux : les soutenir, les accompagner, les évaluer </a:t>
            </a:r>
            <a:r>
              <a:rPr lang="fr-FR" sz="2400" b="1" dirty="0">
                <a:solidFill>
                  <a:srgbClr val="004489"/>
                </a:solidFill>
                <a:latin typeface="Calibri" panose="020F0502020204030204" pitchFamily="34" charset="0"/>
              </a:rPr>
              <a:t>SUR CHANTIER</a:t>
            </a:r>
            <a:endParaRPr lang="en-US" sz="2400" b="1" dirty="0">
              <a:solidFill>
                <a:srgbClr val="004489"/>
              </a:solidFill>
              <a:latin typeface="Calibri" panose="020F0502020204030204" pitchFamily="34" charset="0"/>
            </a:endParaRPr>
          </a:p>
        </p:txBody>
      </p:sp>
    </p:spTree>
    <p:extLst>
      <p:ext uri="{BB962C8B-B14F-4D97-AF65-F5344CB8AC3E}">
        <p14:creationId xmlns:p14="http://schemas.microsoft.com/office/powerpoint/2010/main" val="40917263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60CAFE09-175C-3E4B-92F9-E9E23D85AB3D}"/>
              </a:ext>
            </a:extLst>
          </p:cNvPr>
          <p:cNvSpPr/>
          <p:nvPr/>
        </p:nvSpPr>
        <p:spPr>
          <a:xfrm>
            <a:off x="281354" y="414261"/>
            <a:ext cx="1758461" cy="1191801"/>
          </a:xfrm>
          <a:prstGeom prst="rect">
            <a:avLst/>
          </a:prstGeom>
          <a:solidFill>
            <a:srgbClr val="F3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Image 20">
            <a:extLst>
              <a:ext uri="{FF2B5EF4-FFF2-40B4-BE49-F238E27FC236}">
                <a16:creationId xmlns:a16="http://schemas.microsoft.com/office/drawing/2014/main" id="{94CA58FD-087B-A44A-82DF-E7F1DAA2AE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8029" y="6201595"/>
            <a:ext cx="551473" cy="551473"/>
          </a:xfrm>
          <a:prstGeom prst="rect">
            <a:avLst/>
          </a:prstGeom>
        </p:spPr>
      </p:pic>
      <p:sp>
        <p:nvSpPr>
          <p:cNvPr id="6" name="ZoneTexte 5">
            <a:extLst>
              <a:ext uri="{FF2B5EF4-FFF2-40B4-BE49-F238E27FC236}">
                <a16:creationId xmlns:a16="http://schemas.microsoft.com/office/drawing/2014/main" id="{A468E2BF-34D5-4846-8668-8D349860369A}"/>
              </a:ext>
            </a:extLst>
          </p:cNvPr>
          <p:cNvSpPr txBox="1"/>
          <p:nvPr/>
        </p:nvSpPr>
        <p:spPr>
          <a:xfrm>
            <a:off x="2782110" y="516608"/>
            <a:ext cx="6313252" cy="523220"/>
          </a:xfrm>
          <a:prstGeom prst="rect">
            <a:avLst/>
          </a:prstGeom>
          <a:noFill/>
        </p:spPr>
        <p:txBody>
          <a:bodyPr wrap="square" rtlCol="0">
            <a:spAutoFit/>
          </a:bodyPr>
          <a:lstStyle/>
          <a:p>
            <a:r>
              <a:rPr lang="fr-FR" sz="2800" b="1" dirty="0">
                <a:solidFill>
                  <a:srgbClr val="004489"/>
                </a:solidFill>
                <a:latin typeface="VinciSans" panose="02000000000000000000" pitchFamily="2" charset="0"/>
              </a:rPr>
              <a:t>Gestion des sous-traitants</a:t>
            </a:r>
          </a:p>
        </p:txBody>
      </p:sp>
      <p:sp>
        <p:nvSpPr>
          <p:cNvPr id="2" name="Rectangle 1">
            <a:extLst>
              <a:ext uri="{FF2B5EF4-FFF2-40B4-BE49-F238E27FC236}">
                <a16:creationId xmlns:a16="http://schemas.microsoft.com/office/drawing/2014/main" id="{18937BC5-C584-465A-8AE4-656A95DE8C5D}"/>
              </a:ext>
            </a:extLst>
          </p:cNvPr>
          <p:cNvSpPr/>
          <p:nvPr/>
        </p:nvSpPr>
        <p:spPr>
          <a:xfrm>
            <a:off x="58364" y="1670808"/>
            <a:ext cx="11838564" cy="1077218"/>
          </a:xfrm>
          <a:prstGeom prst="rect">
            <a:avLst/>
          </a:prstGeom>
        </p:spPr>
        <p:txBody>
          <a:bodyPr wrap="square">
            <a:spAutoFit/>
          </a:bodyPr>
          <a:lstStyle/>
          <a:p>
            <a:r>
              <a:rPr lang="en-US" b="1" dirty="0">
                <a:solidFill>
                  <a:srgbClr val="000000"/>
                </a:solidFill>
                <a:latin typeface="Calibri" panose="020F0502020204030204" pitchFamily="34" charset="0"/>
                <a:ea typeface="Times New Roman" panose="02020603050405020304" pitchFamily="18" charset="0"/>
              </a:rPr>
              <a:t> </a:t>
            </a:r>
            <a:endParaRPr lang="fr-FR" sz="3200" dirty="0">
              <a:latin typeface="Calibri" panose="020F0502020204030204" pitchFamily="34" charset="0"/>
            </a:endParaRPr>
          </a:p>
          <a:p>
            <a:endParaRPr lang="fr-FR" sz="3200" dirty="0">
              <a:latin typeface="Calibri" panose="020F0502020204030204" pitchFamily="34" charset="0"/>
            </a:endParaRPr>
          </a:p>
          <a:p>
            <a:pPr algn="just"/>
            <a:endParaRPr lang="en-US" sz="1400" dirty="0">
              <a:solidFill>
                <a:srgbClr val="004489"/>
              </a:solidFill>
              <a:effectLst/>
              <a:latin typeface="Calibri" panose="020F0502020204030204" pitchFamily="34" charset="0"/>
              <a:ea typeface="Times New Roman" panose="02020603050405020304" pitchFamily="18" charset="0"/>
            </a:endParaRPr>
          </a:p>
        </p:txBody>
      </p:sp>
      <p:sp>
        <p:nvSpPr>
          <p:cNvPr id="7" name="Rectangle 6">
            <a:extLst>
              <a:ext uri="{FF2B5EF4-FFF2-40B4-BE49-F238E27FC236}">
                <a16:creationId xmlns:a16="http://schemas.microsoft.com/office/drawing/2014/main" id="{3CBE8112-3E8D-4294-BFCC-C200E87FFBE5}"/>
              </a:ext>
            </a:extLst>
          </p:cNvPr>
          <p:cNvSpPr/>
          <p:nvPr/>
        </p:nvSpPr>
        <p:spPr>
          <a:xfrm>
            <a:off x="33225" y="1331195"/>
            <a:ext cx="8874034" cy="630942"/>
          </a:xfrm>
          <a:prstGeom prst="rect">
            <a:avLst/>
          </a:prstGeom>
        </p:spPr>
        <p:txBody>
          <a:bodyPr wrap="square">
            <a:spAutoFit/>
          </a:bodyPr>
          <a:lstStyle/>
          <a:p>
            <a:pPr marR="39370" lvl="1" algn="just">
              <a:spcBef>
                <a:spcPts val="600"/>
              </a:spcBef>
              <a:spcAft>
                <a:spcPts val="0"/>
              </a:spcAft>
            </a:pPr>
            <a:endParaRPr lang="fr-FR" dirty="0">
              <a:latin typeface="Calibri" panose="020F0502020204030204" pitchFamily="34" charset="0"/>
              <a:ea typeface="Times New Roman" panose="02020603050405020304" pitchFamily="18" charset="0"/>
            </a:endParaRPr>
          </a:p>
          <a:p>
            <a:pPr marL="0" marR="39370" lvl="1" algn="just">
              <a:spcBef>
                <a:spcPts val="600"/>
              </a:spcBef>
              <a:spcAft>
                <a:spcPts val="0"/>
              </a:spcAft>
            </a:pPr>
            <a:endParaRPr lang="fr-FR" sz="1200" dirty="0">
              <a:effectLst/>
              <a:latin typeface="Times New Roman" panose="02020603050405020304" pitchFamily="18" charset="0"/>
              <a:ea typeface="Times New Roman" panose="02020603050405020304" pitchFamily="18" charset="0"/>
            </a:endParaRPr>
          </a:p>
        </p:txBody>
      </p:sp>
      <p:pic>
        <p:nvPicPr>
          <p:cNvPr id="3" name="Image 2">
            <a:extLst>
              <a:ext uri="{FF2B5EF4-FFF2-40B4-BE49-F238E27FC236}">
                <a16:creationId xmlns:a16="http://schemas.microsoft.com/office/drawing/2014/main" id="{4D8D75E0-4604-4420-86FA-15B929BD6478}"/>
              </a:ext>
            </a:extLst>
          </p:cNvPr>
          <p:cNvPicPr>
            <a:picLocks noChangeAspect="1"/>
          </p:cNvPicPr>
          <p:nvPr/>
        </p:nvPicPr>
        <p:blipFill>
          <a:blip r:embed="rId4"/>
          <a:stretch>
            <a:fillRect/>
          </a:stretch>
        </p:blipFill>
        <p:spPr>
          <a:xfrm>
            <a:off x="9532202" y="2635696"/>
            <a:ext cx="2143125" cy="2143125"/>
          </a:xfrm>
          <a:prstGeom prst="rect">
            <a:avLst/>
          </a:prstGeom>
        </p:spPr>
      </p:pic>
      <p:sp>
        <p:nvSpPr>
          <p:cNvPr id="4" name="Rectangle 3">
            <a:extLst>
              <a:ext uri="{FF2B5EF4-FFF2-40B4-BE49-F238E27FC236}">
                <a16:creationId xmlns:a16="http://schemas.microsoft.com/office/drawing/2014/main" id="{6D961F54-8F67-434E-8073-1DD7EAA13FB1}"/>
              </a:ext>
            </a:extLst>
          </p:cNvPr>
          <p:cNvSpPr/>
          <p:nvPr/>
        </p:nvSpPr>
        <p:spPr>
          <a:xfrm>
            <a:off x="144026" y="1400281"/>
            <a:ext cx="8874034" cy="5078313"/>
          </a:xfrm>
          <a:prstGeom prst="rect">
            <a:avLst/>
          </a:prstGeom>
        </p:spPr>
        <p:txBody>
          <a:bodyPr wrap="square">
            <a:spAutoFit/>
          </a:bodyPr>
          <a:lstStyle/>
          <a:p>
            <a:r>
              <a:rPr lang="fr-FR" b="1" dirty="0">
                <a:solidFill>
                  <a:srgbClr val="004489"/>
                </a:solidFill>
              </a:rPr>
              <a:t>Procédure générale :</a:t>
            </a:r>
          </a:p>
          <a:p>
            <a:pPr marL="342900" indent="-342900">
              <a:buAutoNum type="arabicPeriod"/>
            </a:pPr>
            <a:r>
              <a:rPr lang="fr-FR" dirty="0">
                <a:solidFill>
                  <a:srgbClr val="004489"/>
                </a:solidFill>
              </a:rPr>
              <a:t>Les sous-traitants seront présélectionnés sur la base de l'achèvement des documents de </a:t>
            </a:r>
            <a:r>
              <a:rPr lang="fr-FR" dirty="0" err="1">
                <a:solidFill>
                  <a:srgbClr val="004489"/>
                </a:solidFill>
              </a:rPr>
              <a:t>pré-qualification</a:t>
            </a:r>
            <a:r>
              <a:rPr lang="fr-FR" dirty="0">
                <a:solidFill>
                  <a:srgbClr val="004489"/>
                </a:solidFill>
              </a:rPr>
              <a:t> qui doivent inclure des informations sur leurs performances et leurs normes HSE.</a:t>
            </a:r>
          </a:p>
          <a:p>
            <a:pPr marL="342900" indent="-342900">
              <a:buAutoNum type="arabicPeriod"/>
            </a:pPr>
            <a:r>
              <a:rPr lang="fr-FR" dirty="0">
                <a:solidFill>
                  <a:srgbClr val="004489"/>
                </a:solidFill>
              </a:rPr>
              <a:t>Une fois sélectionnées, les clauses HSE doivent être incluses dans le document contractuel. De plus, les sous-traitants recevront des copies de notre système de gestion HSE (dans leur intégralité ou uniquement les éléments pertinents) avant de commencer tout travail sur site.</a:t>
            </a:r>
          </a:p>
          <a:p>
            <a:pPr marL="342900" indent="-342900">
              <a:buAutoNum type="arabicPeriod"/>
            </a:pPr>
            <a:r>
              <a:rPr lang="fr-FR" dirty="0">
                <a:solidFill>
                  <a:srgbClr val="004489"/>
                </a:solidFill>
              </a:rPr>
              <a:t>Avant que chaque sous-traitant ne commence à travailler sur un chantier, une réunion de lancement doit être organisée avec les sous-traitants au bureau du chantier ;</a:t>
            </a:r>
          </a:p>
          <a:p>
            <a:pPr marL="342900" indent="-342900">
              <a:buAutoNum type="arabicPeriod"/>
            </a:pPr>
            <a:r>
              <a:rPr lang="fr-FR" dirty="0">
                <a:solidFill>
                  <a:srgbClr val="004489"/>
                </a:solidFill>
              </a:rPr>
              <a:t>Lors de la réunion initiale, tous les sous-traitants recevront la liste des principales exigences contractuelles qu'ils doivent respecter. Ceux-ci inclus:</a:t>
            </a:r>
          </a:p>
          <a:p>
            <a:pPr marL="742950" lvl="1" indent="-285750">
              <a:buFont typeface="Arial" panose="020B0604020202020204" pitchFamily="34" charset="0"/>
              <a:buChar char="•"/>
            </a:pPr>
            <a:r>
              <a:rPr lang="fr-FR" dirty="0">
                <a:solidFill>
                  <a:srgbClr val="004489"/>
                </a:solidFill>
              </a:rPr>
              <a:t>Assister à une accueil sur site et à toute autre formation liée à la sécurité</a:t>
            </a:r>
          </a:p>
          <a:p>
            <a:pPr marL="742950" lvl="1" indent="-285750">
              <a:buFont typeface="Arial" panose="020B0604020202020204" pitchFamily="34" charset="0"/>
              <a:buChar char="•"/>
            </a:pPr>
            <a:r>
              <a:rPr lang="fr-FR" dirty="0">
                <a:solidFill>
                  <a:srgbClr val="004489"/>
                </a:solidFill>
              </a:rPr>
              <a:t>Les responsables et le personnel HSE assistent aux réunions périodiques d'avancement HSE, aux inspections de site</a:t>
            </a:r>
          </a:p>
          <a:p>
            <a:r>
              <a:rPr lang="fr-FR" dirty="0">
                <a:solidFill>
                  <a:srgbClr val="004489"/>
                </a:solidFill>
              </a:rPr>
              <a:t>5.  Compiler des rapports hebdomadaires concernant tous les aspects de HSE et signaler tous les incidents</a:t>
            </a:r>
          </a:p>
          <a:p>
            <a:r>
              <a:rPr lang="fr-FR" dirty="0">
                <a:solidFill>
                  <a:srgbClr val="004489"/>
                </a:solidFill>
              </a:rPr>
              <a:t>6.  Assister aux briefings clients/réunions/inductions sur site/formation selon les instructions du chef de projet/responsable de la sécurité du site</a:t>
            </a:r>
          </a:p>
        </p:txBody>
      </p:sp>
    </p:spTree>
    <p:extLst>
      <p:ext uri="{BB962C8B-B14F-4D97-AF65-F5344CB8AC3E}">
        <p14:creationId xmlns:p14="http://schemas.microsoft.com/office/powerpoint/2010/main" val="1523427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60CAFE09-175C-3E4B-92F9-E9E23D85AB3D}"/>
              </a:ext>
            </a:extLst>
          </p:cNvPr>
          <p:cNvSpPr/>
          <p:nvPr/>
        </p:nvSpPr>
        <p:spPr>
          <a:xfrm>
            <a:off x="281354" y="414261"/>
            <a:ext cx="1758461" cy="1191801"/>
          </a:xfrm>
          <a:prstGeom prst="rect">
            <a:avLst/>
          </a:prstGeom>
          <a:solidFill>
            <a:srgbClr val="F3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Image 20">
            <a:extLst>
              <a:ext uri="{FF2B5EF4-FFF2-40B4-BE49-F238E27FC236}">
                <a16:creationId xmlns:a16="http://schemas.microsoft.com/office/drawing/2014/main" id="{94CA58FD-087B-A44A-82DF-E7F1DAA2AE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8029" y="6201595"/>
            <a:ext cx="551473" cy="551473"/>
          </a:xfrm>
          <a:prstGeom prst="rect">
            <a:avLst/>
          </a:prstGeom>
        </p:spPr>
      </p:pic>
      <p:sp>
        <p:nvSpPr>
          <p:cNvPr id="6" name="ZoneTexte 5">
            <a:extLst>
              <a:ext uri="{FF2B5EF4-FFF2-40B4-BE49-F238E27FC236}">
                <a16:creationId xmlns:a16="http://schemas.microsoft.com/office/drawing/2014/main" id="{A468E2BF-34D5-4846-8668-8D349860369A}"/>
              </a:ext>
            </a:extLst>
          </p:cNvPr>
          <p:cNvSpPr txBox="1"/>
          <p:nvPr/>
        </p:nvSpPr>
        <p:spPr>
          <a:xfrm>
            <a:off x="2782110" y="516608"/>
            <a:ext cx="6313252" cy="523220"/>
          </a:xfrm>
          <a:prstGeom prst="rect">
            <a:avLst/>
          </a:prstGeom>
          <a:noFill/>
        </p:spPr>
        <p:txBody>
          <a:bodyPr wrap="square" rtlCol="0">
            <a:spAutoFit/>
          </a:bodyPr>
          <a:lstStyle/>
          <a:p>
            <a:r>
              <a:rPr lang="fr-FR" sz="2800" b="1" dirty="0">
                <a:solidFill>
                  <a:srgbClr val="004489"/>
                </a:solidFill>
                <a:latin typeface="VinciSans" panose="02000000000000000000" pitchFamily="2" charset="0"/>
              </a:rPr>
              <a:t>Gestion des sous-traitants</a:t>
            </a:r>
          </a:p>
        </p:txBody>
      </p:sp>
      <p:sp>
        <p:nvSpPr>
          <p:cNvPr id="2" name="Rectangle 1">
            <a:extLst>
              <a:ext uri="{FF2B5EF4-FFF2-40B4-BE49-F238E27FC236}">
                <a16:creationId xmlns:a16="http://schemas.microsoft.com/office/drawing/2014/main" id="{18937BC5-C584-465A-8AE4-656A95DE8C5D}"/>
              </a:ext>
            </a:extLst>
          </p:cNvPr>
          <p:cNvSpPr/>
          <p:nvPr/>
        </p:nvSpPr>
        <p:spPr>
          <a:xfrm>
            <a:off x="58364" y="1670808"/>
            <a:ext cx="11838564" cy="1077218"/>
          </a:xfrm>
          <a:prstGeom prst="rect">
            <a:avLst/>
          </a:prstGeom>
        </p:spPr>
        <p:txBody>
          <a:bodyPr wrap="square">
            <a:spAutoFit/>
          </a:bodyPr>
          <a:lstStyle/>
          <a:p>
            <a:r>
              <a:rPr lang="en-US" b="1" dirty="0">
                <a:solidFill>
                  <a:srgbClr val="000000"/>
                </a:solidFill>
                <a:latin typeface="Calibri" panose="020F0502020204030204" pitchFamily="34" charset="0"/>
                <a:ea typeface="Times New Roman" panose="02020603050405020304" pitchFamily="18" charset="0"/>
              </a:rPr>
              <a:t> </a:t>
            </a:r>
            <a:endParaRPr lang="fr-FR" sz="3200" dirty="0">
              <a:latin typeface="Calibri" panose="020F0502020204030204" pitchFamily="34" charset="0"/>
            </a:endParaRPr>
          </a:p>
          <a:p>
            <a:endParaRPr lang="fr-FR" sz="3200" dirty="0">
              <a:latin typeface="Calibri" panose="020F0502020204030204" pitchFamily="34" charset="0"/>
            </a:endParaRPr>
          </a:p>
          <a:p>
            <a:pPr algn="just"/>
            <a:endParaRPr lang="en-US" sz="1400" dirty="0">
              <a:solidFill>
                <a:srgbClr val="004489"/>
              </a:solidFill>
              <a:effectLst/>
              <a:latin typeface="Calibri" panose="020F0502020204030204" pitchFamily="34" charset="0"/>
              <a:ea typeface="Times New Roman" panose="02020603050405020304" pitchFamily="18" charset="0"/>
            </a:endParaRPr>
          </a:p>
        </p:txBody>
      </p:sp>
      <p:sp>
        <p:nvSpPr>
          <p:cNvPr id="7" name="Rectangle 6">
            <a:extLst>
              <a:ext uri="{FF2B5EF4-FFF2-40B4-BE49-F238E27FC236}">
                <a16:creationId xmlns:a16="http://schemas.microsoft.com/office/drawing/2014/main" id="{3CBE8112-3E8D-4294-BFCC-C200E87FFBE5}"/>
              </a:ext>
            </a:extLst>
          </p:cNvPr>
          <p:cNvSpPr/>
          <p:nvPr/>
        </p:nvSpPr>
        <p:spPr>
          <a:xfrm>
            <a:off x="33225" y="1331195"/>
            <a:ext cx="8874034" cy="4570482"/>
          </a:xfrm>
          <a:prstGeom prst="rect">
            <a:avLst/>
          </a:prstGeom>
        </p:spPr>
        <p:txBody>
          <a:bodyPr wrap="square">
            <a:spAutoFit/>
          </a:bodyPr>
          <a:lstStyle/>
          <a:p>
            <a:pPr marR="39370" algn="just">
              <a:spcBef>
                <a:spcPts val="600"/>
              </a:spcBef>
              <a:spcAft>
                <a:spcPts val="0"/>
              </a:spcAft>
            </a:pPr>
            <a:r>
              <a:rPr lang="fr-FR" b="1" dirty="0">
                <a:solidFill>
                  <a:srgbClr val="004489"/>
                </a:solidFill>
              </a:rPr>
              <a:t>Procédure générale </a:t>
            </a:r>
          </a:p>
          <a:p>
            <a:pPr marR="39370" algn="just">
              <a:spcBef>
                <a:spcPts val="600"/>
              </a:spcBef>
              <a:spcAft>
                <a:spcPts val="0"/>
              </a:spcAft>
            </a:pPr>
            <a:r>
              <a:rPr lang="fr-FR" dirty="0">
                <a:solidFill>
                  <a:srgbClr val="004489"/>
                </a:solidFill>
                <a:latin typeface="Calibri" panose="020F0502020204030204" pitchFamily="34" charset="0"/>
                <a:ea typeface="Times New Roman" panose="02020603050405020304" pitchFamily="18" charset="0"/>
              </a:rPr>
              <a:t>7) Les sous-traitants doivent préparer leurs procédures  spécifiques et leurs évaluations des risques pour toutes les opérations / activités avant de commencer tout travail connexe ;</a:t>
            </a:r>
          </a:p>
          <a:p>
            <a:pPr marR="39370" algn="just">
              <a:spcBef>
                <a:spcPts val="600"/>
              </a:spcBef>
              <a:spcAft>
                <a:spcPts val="0"/>
              </a:spcAft>
            </a:pPr>
            <a:endParaRPr lang="fr-FR" dirty="0">
              <a:solidFill>
                <a:srgbClr val="004489"/>
              </a:solidFill>
              <a:latin typeface="Calibri" panose="020F0502020204030204" pitchFamily="34" charset="0"/>
              <a:ea typeface="Times New Roman" panose="02020603050405020304" pitchFamily="18" charset="0"/>
            </a:endParaRPr>
          </a:p>
          <a:p>
            <a:pPr marR="39370" algn="just">
              <a:spcBef>
                <a:spcPts val="600"/>
              </a:spcBef>
              <a:spcAft>
                <a:spcPts val="0"/>
              </a:spcAft>
            </a:pPr>
            <a:r>
              <a:rPr lang="fr-FR" dirty="0">
                <a:solidFill>
                  <a:srgbClr val="004489"/>
                </a:solidFill>
                <a:latin typeface="Calibri" panose="020F0502020204030204" pitchFamily="34" charset="0"/>
                <a:ea typeface="Times New Roman" panose="02020603050405020304" pitchFamily="18" charset="0"/>
              </a:rPr>
              <a:t>8) Des notifications de non-conformité en matière de santé et de sécurité seront émises aux sous-traitants qui ne se conforment pas aux exigences de santé et de sécurité sur le site;</a:t>
            </a:r>
          </a:p>
          <a:p>
            <a:pPr marR="39370" algn="just">
              <a:spcBef>
                <a:spcPts val="600"/>
              </a:spcBef>
              <a:spcAft>
                <a:spcPts val="0"/>
              </a:spcAft>
            </a:pPr>
            <a:endParaRPr lang="fr-FR" dirty="0">
              <a:solidFill>
                <a:srgbClr val="004489"/>
              </a:solidFill>
              <a:latin typeface="Calibri" panose="020F0502020204030204" pitchFamily="34" charset="0"/>
              <a:ea typeface="Times New Roman" panose="02020603050405020304" pitchFamily="18" charset="0"/>
            </a:endParaRPr>
          </a:p>
          <a:p>
            <a:pPr marR="39370" algn="just">
              <a:spcBef>
                <a:spcPts val="600"/>
              </a:spcBef>
              <a:spcAft>
                <a:spcPts val="0"/>
              </a:spcAft>
            </a:pPr>
            <a:r>
              <a:rPr lang="fr-FR" dirty="0">
                <a:solidFill>
                  <a:srgbClr val="004489"/>
                </a:solidFill>
                <a:latin typeface="Calibri" panose="020F0502020204030204" pitchFamily="34" charset="0"/>
                <a:ea typeface="Times New Roman" panose="02020603050405020304" pitchFamily="18" charset="0"/>
              </a:rPr>
              <a:t>9) Si un sous-traitant ne se conforme pas aux exigences HSE, prendra toutes les mesures nécessaires pour s'assurer que la situation est résolue afin d'éviter qu'elle ne se reproduise ;</a:t>
            </a:r>
          </a:p>
          <a:p>
            <a:pPr marR="39370" algn="just">
              <a:spcBef>
                <a:spcPts val="600"/>
              </a:spcBef>
              <a:spcAft>
                <a:spcPts val="0"/>
              </a:spcAft>
            </a:pPr>
            <a:endParaRPr lang="fr-FR" dirty="0">
              <a:solidFill>
                <a:srgbClr val="004489"/>
              </a:solidFill>
              <a:latin typeface="Calibri" panose="020F0502020204030204" pitchFamily="34" charset="0"/>
              <a:ea typeface="Times New Roman" panose="02020603050405020304" pitchFamily="18" charset="0"/>
            </a:endParaRPr>
          </a:p>
          <a:p>
            <a:pPr marR="39370" algn="just">
              <a:spcBef>
                <a:spcPts val="600"/>
              </a:spcBef>
              <a:spcAft>
                <a:spcPts val="0"/>
              </a:spcAft>
            </a:pPr>
            <a:r>
              <a:rPr lang="fr-FR" dirty="0">
                <a:solidFill>
                  <a:srgbClr val="004489"/>
                </a:solidFill>
                <a:latin typeface="Calibri" panose="020F0502020204030204" pitchFamily="34" charset="0"/>
                <a:ea typeface="Times New Roman" panose="02020603050405020304" pitchFamily="18" charset="0"/>
              </a:rPr>
              <a:t>10) Des violations continus ou graves / le non-respect du système HSE pourraient entraîner le retrait du sous-traitant du chantier</a:t>
            </a:r>
            <a:endParaRPr lang="en-US" dirty="0">
              <a:solidFill>
                <a:prstClr val="black"/>
              </a:solidFill>
              <a:latin typeface="Calibri" panose="020F0502020204030204" pitchFamily="34" charset="0"/>
              <a:ea typeface="Times New Roman" panose="02020603050405020304" pitchFamily="18" charset="0"/>
            </a:endParaRPr>
          </a:p>
          <a:p>
            <a:pPr marR="39370" lvl="1" algn="just">
              <a:spcBef>
                <a:spcPts val="600"/>
              </a:spcBef>
              <a:spcAft>
                <a:spcPts val="0"/>
              </a:spcAft>
            </a:pPr>
            <a:endParaRPr lang="fr-FR" dirty="0">
              <a:latin typeface="Calibri" panose="020F0502020204030204" pitchFamily="34" charset="0"/>
              <a:ea typeface="Times New Roman" panose="02020603050405020304" pitchFamily="18" charset="0"/>
            </a:endParaRPr>
          </a:p>
          <a:p>
            <a:pPr marL="0" marR="39370" lvl="1" algn="just">
              <a:spcBef>
                <a:spcPts val="600"/>
              </a:spcBef>
              <a:spcAft>
                <a:spcPts val="0"/>
              </a:spcAft>
            </a:pPr>
            <a:endParaRPr lang="fr-FR" sz="1200" dirty="0">
              <a:effectLst/>
              <a:latin typeface="Times New Roman" panose="02020603050405020304" pitchFamily="18" charset="0"/>
              <a:ea typeface="Times New Roman" panose="02020603050405020304" pitchFamily="18" charset="0"/>
            </a:endParaRPr>
          </a:p>
        </p:txBody>
      </p:sp>
      <p:pic>
        <p:nvPicPr>
          <p:cNvPr id="8" name="Image 7">
            <a:extLst>
              <a:ext uri="{FF2B5EF4-FFF2-40B4-BE49-F238E27FC236}">
                <a16:creationId xmlns:a16="http://schemas.microsoft.com/office/drawing/2014/main" id="{E2C76087-4E9C-4723-BEFB-3BC8BB2BE528}"/>
              </a:ext>
            </a:extLst>
          </p:cNvPr>
          <p:cNvPicPr>
            <a:picLocks noChangeAspect="1"/>
          </p:cNvPicPr>
          <p:nvPr/>
        </p:nvPicPr>
        <p:blipFill>
          <a:blip r:embed="rId4"/>
          <a:stretch>
            <a:fillRect/>
          </a:stretch>
        </p:blipFill>
        <p:spPr>
          <a:xfrm>
            <a:off x="9674259" y="2748026"/>
            <a:ext cx="2143125" cy="2143125"/>
          </a:xfrm>
          <a:prstGeom prst="rect">
            <a:avLst/>
          </a:prstGeom>
        </p:spPr>
      </p:pic>
    </p:spTree>
    <p:extLst>
      <p:ext uri="{BB962C8B-B14F-4D97-AF65-F5344CB8AC3E}">
        <p14:creationId xmlns:p14="http://schemas.microsoft.com/office/powerpoint/2010/main" val="16224213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60CAFE09-175C-3E4B-92F9-E9E23D85AB3D}"/>
              </a:ext>
            </a:extLst>
          </p:cNvPr>
          <p:cNvSpPr/>
          <p:nvPr/>
        </p:nvSpPr>
        <p:spPr>
          <a:xfrm>
            <a:off x="281354" y="414261"/>
            <a:ext cx="1758461" cy="1191801"/>
          </a:xfrm>
          <a:prstGeom prst="rect">
            <a:avLst/>
          </a:prstGeom>
          <a:solidFill>
            <a:srgbClr val="F3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Image 20">
            <a:extLst>
              <a:ext uri="{FF2B5EF4-FFF2-40B4-BE49-F238E27FC236}">
                <a16:creationId xmlns:a16="http://schemas.microsoft.com/office/drawing/2014/main" id="{94CA58FD-087B-A44A-82DF-E7F1DAA2AE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8029" y="6201595"/>
            <a:ext cx="551473" cy="551473"/>
          </a:xfrm>
          <a:prstGeom prst="rect">
            <a:avLst/>
          </a:prstGeom>
        </p:spPr>
      </p:pic>
      <p:sp>
        <p:nvSpPr>
          <p:cNvPr id="6" name="ZoneTexte 5">
            <a:extLst>
              <a:ext uri="{FF2B5EF4-FFF2-40B4-BE49-F238E27FC236}">
                <a16:creationId xmlns:a16="http://schemas.microsoft.com/office/drawing/2014/main" id="{A468E2BF-34D5-4846-8668-8D349860369A}"/>
              </a:ext>
            </a:extLst>
          </p:cNvPr>
          <p:cNvSpPr txBox="1"/>
          <p:nvPr/>
        </p:nvSpPr>
        <p:spPr>
          <a:xfrm>
            <a:off x="2782110" y="516608"/>
            <a:ext cx="6313252" cy="523220"/>
          </a:xfrm>
          <a:prstGeom prst="rect">
            <a:avLst/>
          </a:prstGeom>
          <a:noFill/>
        </p:spPr>
        <p:txBody>
          <a:bodyPr wrap="square" rtlCol="0">
            <a:spAutoFit/>
          </a:bodyPr>
          <a:lstStyle/>
          <a:p>
            <a:r>
              <a:rPr lang="fr-FR" sz="2800" b="1">
                <a:solidFill>
                  <a:srgbClr val="004489"/>
                </a:solidFill>
                <a:latin typeface="VinciSans" panose="02000000000000000000" pitchFamily="2" charset="0"/>
              </a:rPr>
              <a:t>Gestion des sous-traitants</a:t>
            </a:r>
            <a:endParaRPr lang="fr-FR" sz="2800" b="1" dirty="0">
              <a:solidFill>
                <a:srgbClr val="004489"/>
              </a:solidFill>
              <a:latin typeface="VinciSans" panose="02000000000000000000" pitchFamily="2" charset="0"/>
            </a:endParaRPr>
          </a:p>
        </p:txBody>
      </p:sp>
      <p:sp>
        <p:nvSpPr>
          <p:cNvPr id="2" name="Rectangle 1">
            <a:extLst>
              <a:ext uri="{FF2B5EF4-FFF2-40B4-BE49-F238E27FC236}">
                <a16:creationId xmlns:a16="http://schemas.microsoft.com/office/drawing/2014/main" id="{18937BC5-C584-465A-8AE4-656A95DE8C5D}"/>
              </a:ext>
            </a:extLst>
          </p:cNvPr>
          <p:cNvSpPr/>
          <p:nvPr/>
        </p:nvSpPr>
        <p:spPr>
          <a:xfrm>
            <a:off x="58364" y="1670808"/>
            <a:ext cx="11838564" cy="1077218"/>
          </a:xfrm>
          <a:prstGeom prst="rect">
            <a:avLst/>
          </a:prstGeom>
        </p:spPr>
        <p:txBody>
          <a:bodyPr wrap="square">
            <a:spAutoFit/>
          </a:bodyPr>
          <a:lstStyle/>
          <a:p>
            <a:r>
              <a:rPr lang="en-US" b="1" dirty="0">
                <a:solidFill>
                  <a:srgbClr val="000000"/>
                </a:solidFill>
                <a:latin typeface="Calibri" panose="020F0502020204030204" pitchFamily="34" charset="0"/>
                <a:ea typeface="Times New Roman" panose="02020603050405020304" pitchFamily="18" charset="0"/>
              </a:rPr>
              <a:t> </a:t>
            </a:r>
            <a:endParaRPr lang="fr-FR" sz="3200" dirty="0">
              <a:latin typeface="Calibri" panose="020F0502020204030204" pitchFamily="34" charset="0"/>
            </a:endParaRPr>
          </a:p>
          <a:p>
            <a:endParaRPr lang="fr-FR" sz="3200" dirty="0">
              <a:latin typeface="Calibri" panose="020F0502020204030204" pitchFamily="34" charset="0"/>
            </a:endParaRPr>
          </a:p>
          <a:p>
            <a:pPr algn="just"/>
            <a:endParaRPr lang="en-US" sz="1400" dirty="0">
              <a:solidFill>
                <a:srgbClr val="004489"/>
              </a:solidFill>
              <a:effectLst/>
              <a:latin typeface="Calibri" panose="020F0502020204030204" pitchFamily="34" charset="0"/>
              <a:ea typeface="Times New Roman" panose="02020603050405020304" pitchFamily="18" charset="0"/>
            </a:endParaRPr>
          </a:p>
        </p:txBody>
      </p:sp>
      <p:sp>
        <p:nvSpPr>
          <p:cNvPr id="7" name="Rectangle 6">
            <a:extLst>
              <a:ext uri="{FF2B5EF4-FFF2-40B4-BE49-F238E27FC236}">
                <a16:creationId xmlns:a16="http://schemas.microsoft.com/office/drawing/2014/main" id="{3CBE8112-3E8D-4294-BFCC-C200E87FFBE5}"/>
              </a:ext>
            </a:extLst>
          </p:cNvPr>
          <p:cNvSpPr/>
          <p:nvPr/>
        </p:nvSpPr>
        <p:spPr>
          <a:xfrm>
            <a:off x="33225" y="1331195"/>
            <a:ext cx="7632171" cy="5010602"/>
          </a:xfrm>
          <a:prstGeom prst="rect">
            <a:avLst/>
          </a:prstGeom>
        </p:spPr>
        <p:txBody>
          <a:bodyPr wrap="square">
            <a:spAutoFit/>
          </a:bodyPr>
          <a:lstStyle/>
          <a:p>
            <a:pPr marR="39370" lvl="0" algn="just">
              <a:lnSpc>
                <a:spcPct val="120000"/>
              </a:lnSpc>
              <a:spcBef>
                <a:spcPts val="600"/>
              </a:spcBef>
              <a:spcAft>
                <a:spcPts val="0"/>
              </a:spcAft>
            </a:pPr>
            <a:r>
              <a:rPr lang="fr-FR" b="1" dirty="0">
                <a:solidFill>
                  <a:srgbClr val="004489"/>
                </a:solidFill>
                <a:latin typeface="Calibri" panose="020F0502020204030204" pitchFamily="34" charset="0"/>
                <a:ea typeface="Times New Roman" panose="02020603050405020304" pitchFamily="18" charset="0"/>
              </a:rPr>
              <a:t>ACCUEIL SECURITE ET DE PRÉ-START</a:t>
            </a:r>
          </a:p>
          <a:p>
            <a:pPr marR="39370" lvl="0" algn="just">
              <a:lnSpc>
                <a:spcPct val="120000"/>
              </a:lnSpc>
              <a:spcBef>
                <a:spcPts val="600"/>
              </a:spcBef>
              <a:spcAft>
                <a:spcPts val="0"/>
              </a:spcAft>
            </a:pPr>
            <a:endParaRPr lang="fr-FR" b="1" dirty="0">
              <a:solidFill>
                <a:srgbClr val="004489"/>
              </a:solidFill>
              <a:latin typeface="Calibri" panose="020F0502020204030204" pitchFamily="34" charset="0"/>
              <a:ea typeface="Times New Roman" panose="02020603050405020304" pitchFamily="18" charset="0"/>
            </a:endParaRPr>
          </a:p>
          <a:p>
            <a:pPr marR="39370" lvl="0" algn="just">
              <a:lnSpc>
                <a:spcPct val="120000"/>
              </a:lnSpc>
              <a:spcBef>
                <a:spcPts val="600"/>
              </a:spcBef>
              <a:spcAft>
                <a:spcPts val="0"/>
              </a:spcAft>
            </a:pPr>
            <a:r>
              <a:rPr lang="fr-FR" dirty="0">
                <a:solidFill>
                  <a:srgbClr val="004489"/>
                </a:solidFill>
                <a:latin typeface="Calibri" panose="020F0502020204030204" pitchFamily="34" charset="0"/>
                <a:ea typeface="Times New Roman" panose="02020603050405020304" pitchFamily="18" charset="0"/>
              </a:rPr>
              <a:t>Tous les sous-traitants doivent assister à l’accueil sécurité sur chantier avant d'accéder au chantier et être activement impliqués dans les réunions de </a:t>
            </a:r>
            <a:r>
              <a:rPr lang="fr-FR" dirty="0" err="1">
                <a:solidFill>
                  <a:srgbClr val="004489"/>
                </a:solidFill>
                <a:latin typeface="Calibri" panose="020F0502020204030204" pitchFamily="34" charset="0"/>
                <a:ea typeface="Times New Roman" panose="02020603050405020304" pitchFamily="18" charset="0"/>
              </a:rPr>
              <a:t>pre</a:t>
            </a:r>
            <a:r>
              <a:rPr lang="fr-FR" dirty="0">
                <a:solidFill>
                  <a:srgbClr val="004489"/>
                </a:solidFill>
                <a:latin typeface="Calibri" panose="020F0502020204030204" pitchFamily="34" charset="0"/>
                <a:ea typeface="Times New Roman" panose="02020603050405020304" pitchFamily="18" charset="0"/>
              </a:rPr>
              <a:t>-start quotidiennes </a:t>
            </a:r>
          </a:p>
          <a:p>
            <a:pPr marR="39370" lvl="0" algn="just">
              <a:lnSpc>
                <a:spcPct val="120000"/>
              </a:lnSpc>
              <a:spcBef>
                <a:spcPts val="600"/>
              </a:spcBef>
              <a:spcAft>
                <a:spcPts val="0"/>
              </a:spcAft>
            </a:pPr>
            <a:endParaRPr lang="fr-FR" b="1" dirty="0">
              <a:solidFill>
                <a:srgbClr val="004489"/>
              </a:solidFill>
              <a:latin typeface="Calibri" panose="020F0502020204030204" pitchFamily="34" charset="0"/>
              <a:ea typeface="Times New Roman" panose="02020603050405020304" pitchFamily="18" charset="0"/>
            </a:endParaRPr>
          </a:p>
          <a:p>
            <a:pPr marR="39370" lvl="0" algn="just">
              <a:lnSpc>
                <a:spcPct val="120000"/>
              </a:lnSpc>
              <a:spcBef>
                <a:spcPts val="600"/>
              </a:spcBef>
              <a:spcAft>
                <a:spcPts val="0"/>
              </a:spcAft>
            </a:pPr>
            <a:r>
              <a:rPr lang="fr-FR" b="1" dirty="0">
                <a:solidFill>
                  <a:srgbClr val="004489"/>
                </a:solidFill>
                <a:latin typeface="Calibri" panose="020F0502020204030204" pitchFamily="34" charset="0"/>
                <a:ea typeface="Times New Roman" panose="02020603050405020304" pitchFamily="18" charset="0"/>
              </a:rPr>
              <a:t>ÉVALUATION SUR SITE</a:t>
            </a:r>
          </a:p>
          <a:p>
            <a:pPr marR="39370" lvl="0" algn="just">
              <a:lnSpc>
                <a:spcPct val="120000"/>
              </a:lnSpc>
              <a:spcBef>
                <a:spcPts val="600"/>
              </a:spcBef>
              <a:spcAft>
                <a:spcPts val="0"/>
              </a:spcAft>
            </a:pPr>
            <a:endParaRPr lang="fr-FR" b="1" dirty="0">
              <a:solidFill>
                <a:srgbClr val="004489"/>
              </a:solidFill>
              <a:latin typeface="Calibri" panose="020F0502020204030204" pitchFamily="34" charset="0"/>
              <a:ea typeface="Times New Roman" panose="02020603050405020304" pitchFamily="18" charset="0"/>
            </a:endParaRPr>
          </a:p>
          <a:p>
            <a:pPr marL="285750" marR="39370" lvl="0" indent="-285750" algn="just">
              <a:lnSpc>
                <a:spcPct val="120000"/>
              </a:lnSpc>
              <a:spcBef>
                <a:spcPts val="600"/>
              </a:spcBef>
              <a:spcAft>
                <a:spcPts val="0"/>
              </a:spcAft>
              <a:buFont typeface="Wingdings" panose="05000000000000000000" pitchFamily="2" charset="2"/>
              <a:buChar char="§"/>
            </a:pPr>
            <a:r>
              <a:rPr lang="fr-FR" dirty="0">
                <a:solidFill>
                  <a:srgbClr val="004489"/>
                </a:solidFill>
                <a:latin typeface="Calibri" panose="020F0502020204030204" pitchFamily="34" charset="0"/>
              </a:rPr>
              <a:t>L’encadrement de chantier est chargé de réaliser une évaluation de la performance sécurité de chaque sous-traitant</a:t>
            </a:r>
          </a:p>
          <a:p>
            <a:pPr marL="285750" marR="39370" lvl="0" indent="-285750" algn="just">
              <a:lnSpc>
                <a:spcPct val="120000"/>
              </a:lnSpc>
              <a:spcBef>
                <a:spcPts val="600"/>
              </a:spcBef>
              <a:spcAft>
                <a:spcPts val="0"/>
              </a:spcAft>
              <a:buFont typeface="Wingdings" panose="05000000000000000000" pitchFamily="2" charset="2"/>
              <a:buChar char="§"/>
            </a:pPr>
            <a:r>
              <a:rPr lang="fr-FR" dirty="0">
                <a:solidFill>
                  <a:srgbClr val="004489"/>
                </a:solidFill>
                <a:latin typeface="Calibri" panose="020F0502020204030204" pitchFamily="34" charset="0"/>
              </a:rPr>
              <a:t>L'évaluation déterminera si le sous-traitant a besoin d'un soutien supplémentaire et s'il restera dans la liste des sous-traitants éligibles pour les travaux de sous-traitance de l'entreprise</a:t>
            </a:r>
          </a:p>
        </p:txBody>
      </p:sp>
      <p:pic>
        <p:nvPicPr>
          <p:cNvPr id="3" name="Image 2">
            <a:extLst>
              <a:ext uri="{FF2B5EF4-FFF2-40B4-BE49-F238E27FC236}">
                <a16:creationId xmlns:a16="http://schemas.microsoft.com/office/drawing/2014/main" id="{61EA8922-A54B-4D8B-A732-9BEB970ADF85}"/>
              </a:ext>
            </a:extLst>
          </p:cNvPr>
          <p:cNvPicPr>
            <a:picLocks noChangeAspect="1"/>
          </p:cNvPicPr>
          <p:nvPr/>
        </p:nvPicPr>
        <p:blipFill rotWithShape="1">
          <a:blip r:embed="rId4"/>
          <a:srcRect l="66462" t="13777" r="10958" b="47231"/>
          <a:stretch/>
        </p:blipFill>
        <p:spPr>
          <a:xfrm>
            <a:off x="7938726" y="4606800"/>
            <a:ext cx="2115973" cy="2055356"/>
          </a:xfrm>
          <a:prstGeom prst="rect">
            <a:avLst/>
          </a:prstGeom>
        </p:spPr>
      </p:pic>
      <p:pic>
        <p:nvPicPr>
          <p:cNvPr id="4" name="Image 3">
            <a:extLst>
              <a:ext uri="{FF2B5EF4-FFF2-40B4-BE49-F238E27FC236}">
                <a16:creationId xmlns:a16="http://schemas.microsoft.com/office/drawing/2014/main" id="{7831CE79-C057-453F-9174-1F1B9439CD04}"/>
              </a:ext>
            </a:extLst>
          </p:cNvPr>
          <p:cNvPicPr>
            <a:picLocks noChangeAspect="1"/>
          </p:cNvPicPr>
          <p:nvPr/>
        </p:nvPicPr>
        <p:blipFill rotWithShape="1">
          <a:blip r:embed="rId5"/>
          <a:srcRect l="5026" t="6040" r="5053" b="12374"/>
          <a:stretch/>
        </p:blipFill>
        <p:spPr>
          <a:xfrm>
            <a:off x="7894818" y="2401322"/>
            <a:ext cx="4027249" cy="2055356"/>
          </a:xfrm>
          <a:prstGeom prst="rect">
            <a:avLst/>
          </a:prstGeom>
        </p:spPr>
      </p:pic>
    </p:spTree>
    <p:extLst>
      <p:ext uri="{BB962C8B-B14F-4D97-AF65-F5344CB8AC3E}">
        <p14:creationId xmlns:p14="http://schemas.microsoft.com/office/powerpoint/2010/main" val="39100545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60CAFE09-175C-3E4B-92F9-E9E23D85AB3D}"/>
              </a:ext>
            </a:extLst>
          </p:cNvPr>
          <p:cNvSpPr/>
          <p:nvPr/>
        </p:nvSpPr>
        <p:spPr>
          <a:xfrm>
            <a:off x="281354" y="414261"/>
            <a:ext cx="1758461" cy="1191801"/>
          </a:xfrm>
          <a:prstGeom prst="rect">
            <a:avLst/>
          </a:prstGeom>
          <a:solidFill>
            <a:srgbClr val="F3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Image 20">
            <a:extLst>
              <a:ext uri="{FF2B5EF4-FFF2-40B4-BE49-F238E27FC236}">
                <a16:creationId xmlns:a16="http://schemas.microsoft.com/office/drawing/2014/main" id="{94CA58FD-087B-A44A-82DF-E7F1DAA2AE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8029" y="6201595"/>
            <a:ext cx="551473" cy="551473"/>
          </a:xfrm>
          <a:prstGeom prst="rect">
            <a:avLst/>
          </a:prstGeom>
        </p:spPr>
      </p:pic>
      <p:sp>
        <p:nvSpPr>
          <p:cNvPr id="6" name="ZoneTexte 5">
            <a:extLst>
              <a:ext uri="{FF2B5EF4-FFF2-40B4-BE49-F238E27FC236}">
                <a16:creationId xmlns:a16="http://schemas.microsoft.com/office/drawing/2014/main" id="{A468E2BF-34D5-4846-8668-8D349860369A}"/>
              </a:ext>
            </a:extLst>
          </p:cNvPr>
          <p:cNvSpPr txBox="1"/>
          <p:nvPr/>
        </p:nvSpPr>
        <p:spPr>
          <a:xfrm>
            <a:off x="2636195" y="312768"/>
            <a:ext cx="6313252" cy="523220"/>
          </a:xfrm>
          <a:prstGeom prst="rect">
            <a:avLst/>
          </a:prstGeom>
          <a:noFill/>
        </p:spPr>
        <p:txBody>
          <a:bodyPr wrap="square" rtlCol="0">
            <a:spAutoFit/>
          </a:bodyPr>
          <a:lstStyle/>
          <a:p>
            <a:r>
              <a:rPr lang="fr-FR" sz="2800" b="1" dirty="0">
                <a:solidFill>
                  <a:srgbClr val="004489"/>
                </a:solidFill>
                <a:latin typeface="VinciSans" panose="02000000000000000000" pitchFamily="2" charset="0"/>
              </a:rPr>
              <a:t>Gestion des sous-traitants</a:t>
            </a:r>
          </a:p>
        </p:txBody>
      </p:sp>
      <p:sp>
        <p:nvSpPr>
          <p:cNvPr id="2" name="Rectangle 1">
            <a:extLst>
              <a:ext uri="{FF2B5EF4-FFF2-40B4-BE49-F238E27FC236}">
                <a16:creationId xmlns:a16="http://schemas.microsoft.com/office/drawing/2014/main" id="{18937BC5-C584-465A-8AE4-656A95DE8C5D}"/>
              </a:ext>
            </a:extLst>
          </p:cNvPr>
          <p:cNvSpPr/>
          <p:nvPr/>
        </p:nvSpPr>
        <p:spPr>
          <a:xfrm>
            <a:off x="58364" y="1670808"/>
            <a:ext cx="11838564" cy="1077218"/>
          </a:xfrm>
          <a:prstGeom prst="rect">
            <a:avLst/>
          </a:prstGeom>
        </p:spPr>
        <p:txBody>
          <a:bodyPr wrap="square">
            <a:spAutoFit/>
          </a:bodyPr>
          <a:lstStyle/>
          <a:p>
            <a:r>
              <a:rPr lang="en-US" b="1" dirty="0">
                <a:solidFill>
                  <a:srgbClr val="000000"/>
                </a:solidFill>
                <a:latin typeface="Calibri" panose="020F0502020204030204" pitchFamily="34" charset="0"/>
                <a:ea typeface="Times New Roman" panose="02020603050405020304" pitchFamily="18" charset="0"/>
              </a:rPr>
              <a:t> </a:t>
            </a:r>
            <a:endParaRPr lang="fr-FR" sz="3200" dirty="0">
              <a:latin typeface="Calibri" panose="020F0502020204030204" pitchFamily="34" charset="0"/>
            </a:endParaRPr>
          </a:p>
          <a:p>
            <a:endParaRPr lang="fr-FR" sz="3200" dirty="0">
              <a:latin typeface="Calibri" panose="020F0502020204030204" pitchFamily="34" charset="0"/>
            </a:endParaRPr>
          </a:p>
          <a:p>
            <a:pPr algn="just"/>
            <a:endParaRPr lang="en-US" sz="1400" dirty="0">
              <a:solidFill>
                <a:srgbClr val="004489"/>
              </a:solidFill>
              <a:effectLst/>
              <a:latin typeface="Calibri" panose="020F0502020204030204" pitchFamily="34" charset="0"/>
              <a:ea typeface="Times New Roman" panose="02020603050405020304" pitchFamily="18" charset="0"/>
            </a:endParaRPr>
          </a:p>
        </p:txBody>
      </p:sp>
      <p:sp>
        <p:nvSpPr>
          <p:cNvPr id="8" name="Rectangle 7">
            <a:extLst>
              <a:ext uri="{FF2B5EF4-FFF2-40B4-BE49-F238E27FC236}">
                <a16:creationId xmlns:a16="http://schemas.microsoft.com/office/drawing/2014/main" id="{C3AF89E8-932B-40E2-932A-94FEDC214075}"/>
              </a:ext>
            </a:extLst>
          </p:cNvPr>
          <p:cNvSpPr/>
          <p:nvPr/>
        </p:nvSpPr>
        <p:spPr>
          <a:xfrm>
            <a:off x="214734" y="1010161"/>
            <a:ext cx="8931275" cy="5262979"/>
          </a:xfrm>
          <a:prstGeom prst="rect">
            <a:avLst/>
          </a:prstGeom>
        </p:spPr>
        <p:txBody>
          <a:bodyPr wrap="square">
            <a:spAutoFit/>
          </a:bodyPr>
          <a:lstStyle/>
          <a:p>
            <a:pPr fontAlgn="base">
              <a:spcBef>
                <a:spcPct val="0"/>
              </a:spcBef>
              <a:spcAft>
                <a:spcPct val="0"/>
              </a:spcAft>
            </a:pPr>
            <a:r>
              <a:rPr lang="fr-FR" sz="2400" dirty="0">
                <a:solidFill>
                  <a:srgbClr val="004489"/>
                </a:solidFill>
                <a:latin typeface="Calibri" panose="020F0502020204030204" pitchFamily="34" charset="0"/>
              </a:rPr>
              <a:t>Malgré toutes les procédures, réunions et formations, les sous-traitants continuent de se blesser sur nos chantiers.</a:t>
            </a:r>
          </a:p>
          <a:p>
            <a:pPr fontAlgn="base">
              <a:spcBef>
                <a:spcPct val="0"/>
              </a:spcBef>
              <a:spcAft>
                <a:spcPct val="0"/>
              </a:spcAft>
            </a:pPr>
            <a:endParaRPr lang="fr-FR" sz="2400" dirty="0">
              <a:solidFill>
                <a:srgbClr val="004489"/>
              </a:solidFill>
              <a:latin typeface="Calibri" panose="020F0502020204030204" pitchFamily="34" charset="0"/>
            </a:endParaRPr>
          </a:p>
          <a:p>
            <a:pPr fontAlgn="base">
              <a:spcBef>
                <a:spcPct val="0"/>
              </a:spcBef>
              <a:spcAft>
                <a:spcPct val="0"/>
              </a:spcAft>
            </a:pPr>
            <a:endParaRPr lang="fr-FR" sz="2400" dirty="0">
              <a:solidFill>
                <a:srgbClr val="004489"/>
              </a:solidFill>
              <a:latin typeface="Calibri" panose="020F0502020204030204" pitchFamily="34" charset="0"/>
            </a:endParaRPr>
          </a:p>
          <a:p>
            <a:pPr fontAlgn="base">
              <a:spcBef>
                <a:spcPct val="0"/>
              </a:spcBef>
              <a:spcAft>
                <a:spcPct val="0"/>
              </a:spcAft>
            </a:pPr>
            <a:r>
              <a:rPr lang="fr-FR" sz="2400" dirty="0">
                <a:solidFill>
                  <a:srgbClr val="004489"/>
                </a:solidFill>
                <a:latin typeface="Calibri" panose="020F0502020204030204" pitchFamily="34" charset="0"/>
              </a:rPr>
              <a:t>Les questions à ajouter sont peut-être :</a:t>
            </a:r>
          </a:p>
          <a:p>
            <a:pPr fontAlgn="base">
              <a:spcBef>
                <a:spcPct val="0"/>
              </a:spcBef>
              <a:spcAft>
                <a:spcPct val="0"/>
              </a:spcAft>
            </a:pPr>
            <a:endParaRPr lang="fr-FR" sz="2400" dirty="0">
              <a:solidFill>
                <a:srgbClr val="004489"/>
              </a:solidFill>
              <a:latin typeface="Calibri" panose="020F0502020204030204" pitchFamily="34" charset="0"/>
            </a:endParaRPr>
          </a:p>
          <a:p>
            <a:pPr marL="457200" indent="-457200" fontAlgn="base">
              <a:spcBef>
                <a:spcPct val="0"/>
              </a:spcBef>
              <a:spcAft>
                <a:spcPct val="0"/>
              </a:spcAft>
              <a:buFont typeface="Wingdings" panose="05000000000000000000" pitchFamily="2" charset="2"/>
              <a:buChar char="§"/>
            </a:pPr>
            <a:r>
              <a:rPr lang="fr-FR" sz="2400" dirty="0">
                <a:solidFill>
                  <a:srgbClr val="004489"/>
                </a:solidFill>
                <a:latin typeface="Calibri" panose="020F0502020204030204" pitchFamily="34" charset="0"/>
              </a:rPr>
              <a:t>Traitons-nous le sous-traitant comme l’une </a:t>
            </a:r>
            <a:r>
              <a:rPr lang="fr-FR" sz="2400">
                <a:solidFill>
                  <a:srgbClr val="004489"/>
                </a:solidFill>
                <a:latin typeface="Calibri" panose="020F0502020204030204" pitchFamily="34" charset="0"/>
              </a:rPr>
              <a:t>d’entre nous?</a:t>
            </a:r>
            <a:endParaRPr lang="fr-FR" sz="2400" dirty="0">
              <a:solidFill>
                <a:srgbClr val="004489"/>
              </a:solidFill>
              <a:latin typeface="Calibri" panose="020F0502020204030204" pitchFamily="34" charset="0"/>
            </a:endParaRPr>
          </a:p>
          <a:p>
            <a:pPr marL="457200" indent="-457200" fontAlgn="base">
              <a:spcBef>
                <a:spcPct val="0"/>
              </a:spcBef>
              <a:spcAft>
                <a:spcPct val="0"/>
              </a:spcAft>
              <a:buFont typeface="Wingdings" panose="05000000000000000000" pitchFamily="2" charset="2"/>
              <a:buChar char="§"/>
            </a:pPr>
            <a:endParaRPr lang="fr-FR" sz="2400" dirty="0">
              <a:solidFill>
                <a:srgbClr val="004489"/>
              </a:solidFill>
              <a:latin typeface="Calibri" panose="020F0502020204030204" pitchFamily="34" charset="0"/>
            </a:endParaRPr>
          </a:p>
          <a:p>
            <a:pPr marL="457200" indent="-457200" fontAlgn="base">
              <a:spcBef>
                <a:spcPct val="0"/>
              </a:spcBef>
              <a:spcAft>
                <a:spcPct val="0"/>
              </a:spcAft>
              <a:buFont typeface="Wingdings" panose="05000000000000000000" pitchFamily="2" charset="2"/>
              <a:buChar char="§"/>
            </a:pPr>
            <a:r>
              <a:rPr lang="fr-FR" sz="2400" dirty="0">
                <a:solidFill>
                  <a:srgbClr val="004489"/>
                </a:solidFill>
                <a:latin typeface="Calibri" panose="020F0502020204030204" pitchFamily="34" charset="0"/>
              </a:rPr>
              <a:t>Sommes-nous concerne de leur santé et de leur sécurité?</a:t>
            </a:r>
          </a:p>
          <a:p>
            <a:pPr fontAlgn="base">
              <a:spcBef>
                <a:spcPct val="0"/>
              </a:spcBef>
              <a:spcAft>
                <a:spcPct val="0"/>
              </a:spcAft>
            </a:pPr>
            <a:endParaRPr lang="fr-FR" sz="2400" dirty="0">
              <a:solidFill>
                <a:srgbClr val="004489"/>
              </a:solidFill>
              <a:latin typeface="Calibri" panose="020F0502020204030204" pitchFamily="34" charset="0"/>
            </a:endParaRPr>
          </a:p>
          <a:p>
            <a:pPr marL="457200" indent="-457200" fontAlgn="base">
              <a:spcBef>
                <a:spcPct val="0"/>
              </a:spcBef>
              <a:spcAft>
                <a:spcPct val="0"/>
              </a:spcAft>
              <a:buFont typeface="Wingdings" panose="05000000000000000000" pitchFamily="2" charset="2"/>
              <a:buChar char="§"/>
            </a:pPr>
            <a:r>
              <a:rPr lang="fr-FR" sz="2400" dirty="0">
                <a:solidFill>
                  <a:srgbClr val="004489"/>
                </a:solidFill>
                <a:latin typeface="Calibri" panose="020F0502020204030204" pitchFamily="34" charset="0"/>
              </a:rPr>
              <a:t>Offrons-nous une formation efficace ?</a:t>
            </a:r>
          </a:p>
          <a:p>
            <a:pPr marL="457200" indent="-457200" fontAlgn="base">
              <a:spcBef>
                <a:spcPct val="0"/>
              </a:spcBef>
              <a:spcAft>
                <a:spcPct val="0"/>
              </a:spcAft>
              <a:buFont typeface="Wingdings" panose="05000000000000000000" pitchFamily="2" charset="2"/>
              <a:buChar char="§"/>
            </a:pPr>
            <a:endParaRPr lang="fr-FR" sz="2400" dirty="0">
              <a:solidFill>
                <a:srgbClr val="004489"/>
              </a:solidFill>
              <a:latin typeface="Calibri" panose="020F0502020204030204" pitchFamily="34" charset="0"/>
            </a:endParaRPr>
          </a:p>
          <a:p>
            <a:pPr marL="457200" indent="-457200" fontAlgn="base">
              <a:spcBef>
                <a:spcPct val="0"/>
              </a:spcBef>
              <a:spcAft>
                <a:spcPct val="0"/>
              </a:spcAft>
              <a:buFont typeface="Wingdings" panose="05000000000000000000" pitchFamily="2" charset="2"/>
              <a:buChar char="§"/>
            </a:pPr>
            <a:r>
              <a:rPr lang="fr-FR" sz="2400" dirty="0">
                <a:solidFill>
                  <a:srgbClr val="004489"/>
                </a:solidFill>
                <a:latin typeface="Calibri" panose="020F0502020204030204" pitchFamily="34" charset="0"/>
              </a:rPr>
              <a:t>Notre culture de la sécurité est-elle suffisamment mature pour les impliquer ?</a:t>
            </a:r>
          </a:p>
        </p:txBody>
      </p:sp>
      <p:pic>
        <p:nvPicPr>
          <p:cNvPr id="3" name="Image 2">
            <a:extLst>
              <a:ext uri="{FF2B5EF4-FFF2-40B4-BE49-F238E27FC236}">
                <a16:creationId xmlns:a16="http://schemas.microsoft.com/office/drawing/2014/main" id="{BF53A9A5-0071-4BFF-9E16-B473594701AE}"/>
              </a:ext>
            </a:extLst>
          </p:cNvPr>
          <p:cNvPicPr>
            <a:picLocks noChangeAspect="1"/>
          </p:cNvPicPr>
          <p:nvPr/>
        </p:nvPicPr>
        <p:blipFill rotWithShape="1">
          <a:blip r:embed="rId4"/>
          <a:srcRect l="13208" t="12286" r="9018" b="18860"/>
          <a:stretch/>
        </p:blipFill>
        <p:spPr>
          <a:xfrm>
            <a:off x="8810028" y="2393182"/>
            <a:ext cx="3190672" cy="3041979"/>
          </a:xfrm>
          <a:prstGeom prst="rect">
            <a:avLst/>
          </a:prstGeom>
        </p:spPr>
      </p:pic>
    </p:spTree>
    <p:extLst>
      <p:ext uri="{BB962C8B-B14F-4D97-AF65-F5344CB8AC3E}">
        <p14:creationId xmlns:p14="http://schemas.microsoft.com/office/powerpoint/2010/main" val="9204936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ersonnalisé 1">
      <a:majorFont>
        <a:latin typeface="Vinci Sans Extra Light"/>
        <a:ea typeface=""/>
        <a:cs typeface=""/>
      </a:majorFont>
      <a:minorFont>
        <a:latin typeface="Vinci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ception personnalisé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4652</TotalTime>
  <Words>635</Words>
  <Application>Microsoft Office PowerPoint</Application>
  <PresentationFormat>Grand écran</PresentationFormat>
  <Paragraphs>78</Paragraphs>
  <Slides>8</Slides>
  <Notes>8</Notes>
  <HiddenSlides>0</HiddenSlides>
  <MMClips>0</MMClips>
  <ScaleCrop>false</ScaleCrop>
  <HeadingPairs>
    <vt:vector size="6" baseType="variant">
      <vt:variant>
        <vt:lpstr>Polices utilisées</vt:lpstr>
      </vt:variant>
      <vt:variant>
        <vt:i4>11</vt:i4>
      </vt:variant>
      <vt:variant>
        <vt:lpstr>Thème</vt:lpstr>
      </vt:variant>
      <vt:variant>
        <vt:i4>2</vt:i4>
      </vt:variant>
      <vt:variant>
        <vt:lpstr>Titres des diapositives</vt:lpstr>
      </vt:variant>
      <vt:variant>
        <vt:i4>8</vt:i4>
      </vt:variant>
    </vt:vector>
  </HeadingPairs>
  <TitlesOfParts>
    <vt:vector size="21" baseType="lpstr">
      <vt:lpstr>Calibri</vt:lpstr>
      <vt:lpstr>Vinci Sans Extra Light</vt:lpstr>
      <vt:lpstr>VinciSans</vt:lpstr>
      <vt:lpstr>Vinci Sans</vt:lpstr>
      <vt:lpstr>Wingdings</vt:lpstr>
      <vt:lpstr>Vinci Sans Black</vt:lpstr>
      <vt:lpstr>Vinci Sans Medium</vt:lpstr>
      <vt:lpstr>Times New Roman</vt:lpstr>
      <vt:lpstr>Calibri Light</vt:lpstr>
      <vt:lpstr>Vinci Sans Light</vt:lpstr>
      <vt:lpstr>Arial</vt:lpstr>
      <vt:lpstr>Office Theme</vt:lpstr>
      <vt:lpstr>Conception personnalisée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ALESSI Lorenzo</dc:creator>
  <cp:lastModifiedBy>ALESSI Lorenzo</cp:lastModifiedBy>
  <cp:revision>164</cp:revision>
  <cp:lastPrinted>2020-08-24T05:53:21Z</cp:lastPrinted>
  <dcterms:created xsi:type="dcterms:W3CDTF">2020-01-10T10:11:38Z</dcterms:created>
  <dcterms:modified xsi:type="dcterms:W3CDTF">2021-08-06T11:50:59Z</dcterms:modified>
</cp:coreProperties>
</file>