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9" r:id="rId2"/>
  </p:sldMasterIdLst>
  <p:notesMasterIdLst>
    <p:notesMasterId r:id="rId11"/>
  </p:notesMasterIdLst>
  <p:handoutMasterIdLst>
    <p:handoutMasterId r:id="rId12"/>
  </p:handoutMasterIdLst>
  <p:sldIdLst>
    <p:sldId id="1138" r:id="rId3"/>
    <p:sldId id="1104" r:id="rId4"/>
    <p:sldId id="1142" r:id="rId5"/>
    <p:sldId id="1143" r:id="rId6"/>
    <p:sldId id="1144" r:id="rId7"/>
    <p:sldId id="1145" r:id="rId8"/>
    <p:sldId id="1146" r:id="rId9"/>
    <p:sldId id="1147" r:id="rId10"/>
  </p:sldIdLst>
  <p:sldSz cx="12192000" cy="6858000"/>
  <p:notesSz cx="6811963" cy="9942513"/>
  <p:embeddedFontLst>
    <p:embeddedFont>
      <p:font typeface="Calibri" panose="020F0502020204030204" pitchFamily="34" charset="0"/>
      <p:regular r:id="rId13"/>
      <p:bold r:id="rId13"/>
      <p:italic r:id="rId13"/>
      <p:boldItalic r:id="rId13"/>
    </p:embeddedFont>
    <p:embeddedFont>
      <p:font typeface="Calibri Light" panose="020F0302020204030204" pitchFamily="34" charset="0"/>
      <p:regular r:id="rId13"/>
      <p:italic r:id="rId13"/>
    </p:embeddedFont>
    <p:embeddedFont>
      <p:font typeface="Vinci Sans" panose="02000000000000000000" pitchFamily="2" charset="0"/>
      <p:regular r:id="rId13"/>
      <p:bold r:id="rId13"/>
      <p:italic r:id="rId13"/>
      <p:boldItalic r:id="rId13"/>
    </p:embeddedFont>
    <p:embeddedFont>
      <p:font typeface="Vinci Sans Black" panose="02000000000000000000" pitchFamily="2" charset="0"/>
      <p:bold r:id="rId13"/>
    </p:embeddedFont>
    <p:embeddedFont>
      <p:font typeface="Vinci Sans Extra Light" panose="02000000000000000000" pitchFamily="2" charset="0"/>
      <p:regular r:id="rId13"/>
    </p:embeddedFont>
    <p:embeddedFont>
      <p:font typeface="Vinci Sans Light" panose="02000000000000000000" pitchFamily="2" charset="0"/>
      <p:regular r:id="rId13"/>
      <p:italic r:id="rId13"/>
    </p:embeddedFont>
    <p:embeddedFont>
      <p:font typeface="Vinci Sans Medium" panose="02000000000000000000" pitchFamily="2" charset="0"/>
      <p:regular r:id="rId13"/>
    </p:embeddedFont>
    <p:embeddedFont>
      <p:font typeface="VinciSans" panose="02000000000000000000" pitchFamily="2"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89"/>
    <a:srgbClr val="D71C2D"/>
    <a:srgbClr val="489CCF"/>
    <a:srgbClr val="6C92B8"/>
    <a:srgbClr val="00599B"/>
    <a:srgbClr val="117DB8"/>
    <a:srgbClr val="00487E"/>
    <a:srgbClr val="0024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DC0AC3-60B9-4A2B-8683-74424913F39F}" v="29" dt="2021-08-06T07:29:56.07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6259" autoAdjust="0"/>
  </p:normalViewPr>
  <p:slideViewPr>
    <p:cSldViewPr snapToGrid="0">
      <p:cViewPr>
        <p:scale>
          <a:sx n="98" d="100"/>
          <a:sy n="98" d="100"/>
        </p:scale>
        <p:origin x="1014" y="90"/>
      </p:cViewPr>
      <p:guideLst/>
    </p:cSldViewPr>
  </p:slideViewPr>
  <p:notesTextViewPr>
    <p:cViewPr>
      <p:scale>
        <a:sx n="1" d="1"/>
        <a:sy n="1" d="1"/>
      </p:scale>
      <p:origin x="0" y="0"/>
    </p:cViewPr>
  </p:notesTextViewPr>
  <p:notesViewPr>
    <p:cSldViewPr snapToGrid="0">
      <p:cViewPr varScale="1">
        <p:scale>
          <a:sx n="87" d="100"/>
          <a:sy n="87" d="100"/>
        </p:scale>
        <p:origin x="384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NULL"/><Relationship Id="rId18" Type="http://schemas.microsoft.com/office/2016/11/relationships/changesInfo" Target="changesInfos/changesInfo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I Lorenzo" userId="1ccfa87e-9b04-4c33-8185-ca8f0642b5ea" providerId="ADAL" clId="{8BC143AB-F882-4242-BF72-990E12499883}"/>
    <pc:docChg chg="custSel addSld delSld modSld sldOrd">
      <pc:chgData name="ALESSI Lorenzo" userId="1ccfa87e-9b04-4c33-8185-ca8f0642b5ea" providerId="ADAL" clId="{8BC143AB-F882-4242-BF72-990E12499883}" dt="2021-05-28T10:22:17.321" v="1739" actId="1076"/>
      <pc:docMkLst>
        <pc:docMk/>
      </pc:docMkLst>
      <pc:sldChg chg="addSp delSp modSp mod">
        <pc:chgData name="ALESSI Lorenzo" userId="1ccfa87e-9b04-4c33-8185-ca8f0642b5ea" providerId="ADAL" clId="{8BC143AB-F882-4242-BF72-990E12499883}" dt="2021-05-28T10:21:46.505" v="1734" actId="20577"/>
        <pc:sldMkLst>
          <pc:docMk/>
          <pc:sldMk cId="2956485318" sldId="1104"/>
        </pc:sldMkLst>
        <pc:spChg chg="add mod">
          <ac:chgData name="ALESSI Lorenzo" userId="1ccfa87e-9b04-4c33-8185-ca8f0642b5ea" providerId="ADAL" clId="{8BC143AB-F882-4242-BF72-990E12499883}" dt="2021-05-28T10:01:39.595" v="1113" actId="207"/>
          <ac:spMkLst>
            <pc:docMk/>
            <pc:sldMk cId="2956485318" sldId="1104"/>
            <ac:spMk id="2" creationId="{18937BC5-C584-465A-8AE4-656A95DE8C5D}"/>
          </ac:spMkLst>
        </pc:spChg>
        <pc:spChg chg="del mod">
          <ac:chgData name="ALESSI Lorenzo" userId="1ccfa87e-9b04-4c33-8185-ca8f0642b5ea" providerId="ADAL" clId="{8BC143AB-F882-4242-BF72-990E12499883}" dt="2021-05-27T17:33:48.517" v="103"/>
          <ac:spMkLst>
            <pc:docMk/>
            <pc:sldMk cId="2956485318" sldId="1104"/>
            <ac:spMk id="5" creationId="{D12C7C40-3BC6-4E27-A2C8-A89D011072F2}"/>
          </ac:spMkLst>
        </pc:spChg>
        <pc:spChg chg="mod">
          <ac:chgData name="ALESSI Lorenzo" userId="1ccfa87e-9b04-4c33-8185-ca8f0642b5ea" providerId="ADAL" clId="{8BC143AB-F882-4242-BF72-990E12499883}" dt="2021-05-28T10:21:30.521" v="1733" actId="14100"/>
          <ac:spMkLst>
            <pc:docMk/>
            <pc:sldMk cId="2956485318" sldId="1104"/>
            <ac:spMk id="6" creationId="{A468E2BF-34D5-4846-8668-8D349860369A}"/>
          </ac:spMkLst>
        </pc:spChg>
        <pc:spChg chg="mod">
          <ac:chgData name="ALESSI Lorenzo" userId="1ccfa87e-9b04-4c33-8185-ca8f0642b5ea" providerId="ADAL" clId="{8BC143AB-F882-4242-BF72-990E12499883}" dt="2021-05-28T10:21:46.505" v="1734" actId="20577"/>
          <ac:spMkLst>
            <pc:docMk/>
            <pc:sldMk cId="2956485318" sldId="1104"/>
            <ac:spMk id="10" creationId="{AC740B99-BE4B-4900-A48F-9CF3102246B1}"/>
          </ac:spMkLst>
        </pc:spChg>
        <pc:spChg chg="mod">
          <ac:chgData name="ALESSI Lorenzo" userId="1ccfa87e-9b04-4c33-8185-ca8f0642b5ea" providerId="ADAL" clId="{8BC143AB-F882-4242-BF72-990E12499883}" dt="2021-05-28T09:37:53.791" v="421" actId="14100"/>
          <ac:spMkLst>
            <pc:docMk/>
            <pc:sldMk cId="2956485318" sldId="1104"/>
            <ac:spMk id="13" creationId="{AAC0A2CE-18E0-6B4B-8D9B-40242CD52B78}"/>
          </ac:spMkLst>
        </pc:spChg>
        <pc:picChg chg="add mod modCrop">
          <ac:chgData name="ALESSI Lorenzo" userId="1ccfa87e-9b04-4c33-8185-ca8f0642b5ea" providerId="ADAL" clId="{8BC143AB-F882-4242-BF72-990E12499883}" dt="2021-05-28T10:00:29.321" v="1098" actId="1076"/>
          <ac:picMkLst>
            <pc:docMk/>
            <pc:sldMk cId="2956485318" sldId="1104"/>
            <ac:picMk id="3" creationId="{0674F098-8E32-46DF-8B28-488BAB9B1868}"/>
          </ac:picMkLst>
        </pc:picChg>
        <pc:picChg chg="del mod">
          <ac:chgData name="ALESSI Lorenzo" userId="1ccfa87e-9b04-4c33-8185-ca8f0642b5ea" providerId="ADAL" clId="{8BC143AB-F882-4242-BF72-990E12499883}" dt="2021-05-27T17:33:48.513" v="101" actId="478"/>
          <ac:picMkLst>
            <pc:docMk/>
            <pc:sldMk cId="2956485318" sldId="1104"/>
            <ac:picMk id="4" creationId="{6BED77DE-E73D-4F0B-A000-CAB99B899BA1}"/>
          </ac:picMkLst>
        </pc:picChg>
        <pc:picChg chg="add mod">
          <ac:chgData name="ALESSI Lorenzo" userId="1ccfa87e-9b04-4c33-8185-ca8f0642b5ea" providerId="ADAL" clId="{8BC143AB-F882-4242-BF72-990E12499883}" dt="2021-05-28T10:00:22.464" v="1096"/>
          <ac:picMkLst>
            <pc:docMk/>
            <pc:sldMk cId="2956485318" sldId="1104"/>
            <ac:picMk id="9" creationId="{45D88C93-E4B8-46B3-A413-866D766ABFE3}"/>
          </ac:picMkLst>
        </pc:picChg>
        <pc:picChg chg="mod">
          <ac:chgData name="ALESSI Lorenzo" userId="1ccfa87e-9b04-4c33-8185-ca8f0642b5ea" providerId="ADAL" clId="{8BC143AB-F882-4242-BF72-990E12499883}" dt="2021-05-28T09:37:32.735" v="415" actId="1076"/>
          <ac:picMkLst>
            <pc:docMk/>
            <pc:sldMk cId="2956485318" sldId="1104"/>
            <ac:picMk id="21" creationId="{94CA58FD-087B-A44A-82DF-E7F1DAA2AEFD}"/>
          </ac:picMkLst>
        </pc:picChg>
      </pc:sldChg>
      <pc:sldChg chg="addSp delSp modSp mod">
        <pc:chgData name="ALESSI Lorenzo" userId="1ccfa87e-9b04-4c33-8185-ca8f0642b5ea" providerId="ADAL" clId="{8BC143AB-F882-4242-BF72-990E12499883}" dt="2021-05-28T10:22:17.321" v="1739" actId="1076"/>
        <pc:sldMkLst>
          <pc:docMk/>
          <pc:sldMk cId="4109571076" sldId="1137"/>
        </pc:sldMkLst>
        <pc:spChg chg="mod">
          <ac:chgData name="ALESSI Lorenzo" userId="1ccfa87e-9b04-4c33-8185-ca8f0642b5ea" providerId="ADAL" clId="{8BC143AB-F882-4242-BF72-990E12499883}" dt="2021-05-28T10:22:17.321" v="1739" actId="1076"/>
          <ac:spMkLst>
            <pc:docMk/>
            <pc:sldMk cId="4109571076" sldId="1137"/>
            <ac:spMk id="5" creationId="{1E8F142F-BD30-4B6D-A7FF-1D3329B67A0D}"/>
          </ac:spMkLst>
        </pc:spChg>
        <pc:spChg chg="mod">
          <ac:chgData name="ALESSI Lorenzo" userId="1ccfa87e-9b04-4c33-8185-ca8f0642b5ea" providerId="ADAL" clId="{8BC143AB-F882-4242-BF72-990E12499883}" dt="2021-05-28T10:10:39.385" v="1338" actId="20577"/>
          <ac:spMkLst>
            <pc:docMk/>
            <pc:sldMk cId="4109571076" sldId="1137"/>
            <ac:spMk id="12" creationId="{171796E7-2091-4E73-8BF6-64B21EDFD22C}"/>
          </ac:spMkLst>
        </pc:spChg>
        <pc:spChg chg="del">
          <ac:chgData name="ALESSI Lorenzo" userId="1ccfa87e-9b04-4c33-8185-ca8f0642b5ea" providerId="ADAL" clId="{8BC143AB-F882-4242-BF72-990E12499883}" dt="2021-05-28T09:38:16.534" v="437" actId="478"/>
          <ac:spMkLst>
            <pc:docMk/>
            <pc:sldMk cId="4109571076" sldId="1137"/>
            <ac:spMk id="14" creationId="{18CED85B-6C78-4563-AE4F-CEED3A9E4A3E}"/>
          </ac:spMkLst>
        </pc:spChg>
        <pc:spChg chg="del">
          <ac:chgData name="ALESSI Lorenzo" userId="1ccfa87e-9b04-4c33-8185-ca8f0642b5ea" providerId="ADAL" clId="{8BC143AB-F882-4242-BF72-990E12499883}" dt="2021-05-28T09:38:19.867" v="440" actId="478"/>
          <ac:spMkLst>
            <pc:docMk/>
            <pc:sldMk cId="4109571076" sldId="1137"/>
            <ac:spMk id="16" creationId="{5D7F797C-4E01-4AC9-872C-24B552EA1E9A}"/>
          </ac:spMkLst>
        </pc:spChg>
        <pc:spChg chg="del">
          <ac:chgData name="ALESSI Lorenzo" userId="1ccfa87e-9b04-4c33-8185-ca8f0642b5ea" providerId="ADAL" clId="{8BC143AB-F882-4242-BF72-990E12499883}" dt="2021-05-28T09:38:23.587" v="444" actId="478"/>
          <ac:spMkLst>
            <pc:docMk/>
            <pc:sldMk cId="4109571076" sldId="1137"/>
            <ac:spMk id="19" creationId="{2E8A18E6-44A8-4293-9E72-1E4EBB0D471A}"/>
          </ac:spMkLst>
        </pc:spChg>
        <pc:spChg chg="del">
          <ac:chgData name="ALESSI Lorenzo" userId="1ccfa87e-9b04-4c33-8185-ca8f0642b5ea" providerId="ADAL" clId="{8BC143AB-F882-4242-BF72-990E12499883}" dt="2021-05-28T09:38:22.828" v="443" actId="478"/>
          <ac:spMkLst>
            <pc:docMk/>
            <pc:sldMk cId="4109571076" sldId="1137"/>
            <ac:spMk id="20" creationId="{B25BB473-79EC-457B-811D-5B84133253DD}"/>
          </ac:spMkLst>
        </pc:spChg>
        <pc:spChg chg="del">
          <ac:chgData name="ALESSI Lorenzo" userId="1ccfa87e-9b04-4c33-8185-ca8f0642b5ea" providerId="ADAL" clId="{8BC143AB-F882-4242-BF72-990E12499883}" dt="2021-05-28T09:38:18.643" v="439" actId="478"/>
          <ac:spMkLst>
            <pc:docMk/>
            <pc:sldMk cId="4109571076" sldId="1137"/>
            <ac:spMk id="21" creationId="{5FB99FA1-4427-4227-AF10-9B12D04C99AE}"/>
          </ac:spMkLst>
        </pc:spChg>
        <pc:spChg chg="del">
          <ac:chgData name="ALESSI Lorenzo" userId="1ccfa87e-9b04-4c33-8185-ca8f0642b5ea" providerId="ADAL" clId="{8BC143AB-F882-4242-BF72-990E12499883}" dt="2021-05-28T09:38:26.706" v="447" actId="478"/>
          <ac:spMkLst>
            <pc:docMk/>
            <pc:sldMk cId="4109571076" sldId="1137"/>
            <ac:spMk id="22" creationId="{1EDA2CCE-ACE7-49B4-9094-87B0B56AA175}"/>
          </ac:spMkLst>
        </pc:spChg>
        <pc:spChg chg="del">
          <ac:chgData name="ALESSI Lorenzo" userId="1ccfa87e-9b04-4c33-8185-ca8f0642b5ea" providerId="ADAL" clId="{8BC143AB-F882-4242-BF72-990E12499883}" dt="2021-05-28T09:38:21.422" v="441" actId="478"/>
          <ac:spMkLst>
            <pc:docMk/>
            <pc:sldMk cId="4109571076" sldId="1137"/>
            <ac:spMk id="24" creationId="{55073F03-C9E8-4D7A-A141-61DD3E521410}"/>
          </ac:spMkLst>
        </pc:spChg>
        <pc:picChg chg="add mod modCrop">
          <ac:chgData name="ALESSI Lorenzo" userId="1ccfa87e-9b04-4c33-8185-ca8f0642b5ea" providerId="ADAL" clId="{8BC143AB-F882-4242-BF72-990E12499883}" dt="2021-05-28T10:05:57.377" v="1159" actId="1076"/>
          <ac:picMkLst>
            <pc:docMk/>
            <pc:sldMk cId="4109571076" sldId="1137"/>
            <ac:picMk id="2" creationId="{2424EFD1-4EDD-47EC-9C40-BB9960782C8B}"/>
          </ac:picMkLst>
        </pc:picChg>
        <pc:picChg chg="add mod modCrop">
          <ac:chgData name="ALESSI Lorenzo" userId="1ccfa87e-9b04-4c33-8185-ca8f0642b5ea" providerId="ADAL" clId="{8BC143AB-F882-4242-BF72-990E12499883}" dt="2021-05-28T10:05:39.826" v="1155" actId="1076"/>
          <ac:picMkLst>
            <pc:docMk/>
            <pc:sldMk cId="4109571076" sldId="1137"/>
            <ac:picMk id="3" creationId="{D92372E3-74C1-4347-BFB2-A26679CB603F}"/>
          </ac:picMkLst>
        </pc:picChg>
        <pc:picChg chg="add mod modCrop">
          <ac:chgData name="ALESSI Lorenzo" userId="1ccfa87e-9b04-4c33-8185-ca8f0642b5ea" providerId="ADAL" clId="{8BC143AB-F882-4242-BF72-990E12499883}" dt="2021-05-28T10:05:41.509" v="1156" actId="1076"/>
          <ac:picMkLst>
            <pc:docMk/>
            <pc:sldMk cId="4109571076" sldId="1137"/>
            <ac:picMk id="4" creationId="{FE126263-7CDF-4B78-BA31-0BB08F51767F}"/>
          </ac:picMkLst>
        </pc:picChg>
        <pc:picChg chg="del">
          <ac:chgData name="ALESSI Lorenzo" userId="1ccfa87e-9b04-4c33-8185-ca8f0642b5ea" providerId="ADAL" clId="{8BC143AB-F882-4242-BF72-990E12499883}" dt="2021-05-28T09:38:17.443" v="438" actId="478"/>
          <ac:picMkLst>
            <pc:docMk/>
            <pc:sldMk cId="4109571076" sldId="1137"/>
            <ac:picMk id="15" creationId="{E2AECC9D-31D7-49F2-8614-007487F46CD9}"/>
          </ac:picMkLst>
        </pc:picChg>
        <pc:picChg chg="del">
          <ac:chgData name="ALESSI Lorenzo" userId="1ccfa87e-9b04-4c33-8185-ca8f0642b5ea" providerId="ADAL" clId="{8BC143AB-F882-4242-BF72-990E12499883}" dt="2021-05-28T09:38:24.622" v="445" actId="478"/>
          <ac:picMkLst>
            <pc:docMk/>
            <pc:sldMk cId="4109571076" sldId="1137"/>
            <ac:picMk id="17" creationId="{89DC60C6-244E-4ACB-B700-B97FDBDEF64A}"/>
          </ac:picMkLst>
        </pc:picChg>
        <pc:picChg chg="del">
          <ac:chgData name="ALESSI Lorenzo" userId="1ccfa87e-9b04-4c33-8185-ca8f0642b5ea" providerId="ADAL" clId="{8BC143AB-F882-4242-BF72-990E12499883}" dt="2021-05-28T09:38:21.981" v="442" actId="478"/>
          <ac:picMkLst>
            <pc:docMk/>
            <pc:sldMk cId="4109571076" sldId="1137"/>
            <ac:picMk id="18" creationId="{1237584B-6AC5-48A1-B1DE-D0D50D7B9191}"/>
          </ac:picMkLst>
        </pc:picChg>
        <pc:picChg chg="del">
          <ac:chgData name="ALESSI Lorenzo" userId="1ccfa87e-9b04-4c33-8185-ca8f0642b5ea" providerId="ADAL" clId="{8BC143AB-F882-4242-BF72-990E12499883}" dt="2021-05-28T09:38:25.335" v="446" actId="478"/>
          <ac:picMkLst>
            <pc:docMk/>
            <pc:sldMk cId="4109571076" sldId="1137"/>
            <ac:picMk id="23" creationId="{6D16505A-DAC7-4ED4-B0BE-7F95CC4E4977}"/>
          </ac:picMkLst>
        </pc:picChg>
      </pc:sldChg>
      <pc:sldChg chg="modSp mod">
        <pc:chgData name="ALESSI Lorenzo" userId="1ccfa87e-9b04-4c33-8185-ca8f0642b5ea" providerId="ADAL" clId="{8BC143AB-F882-4242-BF72-990E12499883}" dt="2021-05-28T10:21:18.801" v="1731" actId="20577"/>
        <pc:sldMkLst>
          <pc:docMk/>
          <pc:sldMk cId="554990979" sldId="1138"/>
        </pc:sldMkLst>
        <pc:spChg chg="mod">
          <ac:chgData name="ALESSI Lorenzo" userId="1ccfa87e-9b04-4c33-8185-ca8f0642b5ea" providerId="ADAL" clId="{8BC143AB-F882-4242-BF72-990E12499883}" dt="2021-05-28T10:21:18.801" v="1731" actId="20577"/>
          <ac:spMkLst>
            <pc:docMk/>
            <pc:sldMk cId="554990979" sldId="1138"/>
            <ac:spMk id="2" creationId="{00000000-0000-0000-0000-000000000000}"/>
          </ac:spMkLst>
        </pc:spChg>
      </pc:sldChg>
      <pc:sldChg chg="addSp delSp modSp mod modAnim">
        <pc:chgData name="ALESSI Lorenzo" userId="1ccfa87e-9b04-4c33-8185-ca8f0642b5ea" providerId="ADAL" clId="{8BC143AB-F882-4242-BF72-990E12499883}" dt="2021-05-28T10:22:13.848" v="1738" actId="255"/>
        <pc:sldMkLst>
          <pc:docMk/>
          <pc:sldMk cId="42823487" sldId="1139"/>
        </pc:sldMkLst>
        <pc:spChg chg="add mod">
          <ac:chgData name="ALESSI Lorenzo" userId="1ccfa87e-9b04-4c33-8185-ca8f0642b5ea" providerId="ADAL" clId="{8BC143AB-F882-4242-BF72-990E12499883}" dt="2021-05-28T10:22:13.848" v="1738" actId="255"/>
          <ac:spMkLst>
            <pc:docMk/>
            <pc:sldMk cId="42823487" sldId="1139"/>
            <ac:spMk id="5" creationId="{F95EFFF8-FF96-42FC-BF4E-7FCD6946C803}"/>
          </ac:spMkLst>
        </pc:spChg>
        <pc:spChg chg="del mod">
          <ac:chgData name="ALESSI Lorenzo" userId="1ccfa87e-9b04-4c33-8185-ca8f0642b5ea" providerId="ADAL" clId="{8BC143AB-F882-4242-BF72-990E12499883}" dt="2021-05-28T10:11:39.430" v="1343" actId="478"/>
          <ac:spMkLst>
            <pc:docMk/>
            <pc:sldMk cId="42823487" sldId="1139"/>
            <ac:spMk id="25" creationId="{9F459709-EF41-432E-8AD1-FF61C6A992A7}"/>
          </ac:spMkLst>
        </pc:spChg>
        <pc:spChg chg="mod">
          <ac:chgData name="ALESSI Lorenzo" userId="1ccfa87e-9b04-4c33-8185-ca8f0642b5ea" providerId="ADAL" clId="{8BC143AB-F882-4242-BF72-990E12499883}" dt="2021-05-28T10:18:58.388" v="1712" actId="20577"/>
          <ac:spMkLst>
            <pc:docMk/>
            <pc:sldMk cId="42823487" sldId="1139"/>
            <ac:spMk id="26" creationId="{A6DD7CE5-B115-4A5E-8C1D-B28E65A6CA28}"/>
          </ac:spMkLst>
        </pc:spChg>
        <pc:picChg chg="add mod">
          <ac:chgData name="ALESSI Lorenzo" userId="1ccfa87e-9b04-4c33-8185-ca8f0642b5ea" providerId="ADAL" clId="{8BC143AB-F882-4242-BF72-990E12499883}" dt="2021-05-28T10:19:05.488" v="1714" actId="1076"/>
          <ac:picMkLst>
            <pc:docMk/>
            <pc:sldMk cId="42823487" sldId="1139"/>
            <ac:picMk id="2" creationId="{4F8BB09F-F7B4-4403-AD25-22CAA6C525BB}"/>
          </ac:picMkLst>
        </pc:picChg>
      </pc:sldChg>
      <pc:sldChg chg="modSp del mod">
        <pc:chgData name="ALESSI Lorenzo" userId="1ccfa87e-9b04-4c33-8185-ca8f0642b5ea" providerId="ADAL" clId="{8BC143AB-F882-4242-BF72-990E12499883}" dt="2021-05-28T10:20:58.163" v="1725" actId="47"/>
        <pc:sldMkLst>
          <pc:docMk/>
          <pc:sldMk cId="3985520131" sldId="1140"/>
        </pc:sldMkLst>
        <pc:spChg chg="mod">
          <ac:chgData name="ALESSI Lorenzo" userId="1ccfa87e-9b04-4c33-8185-ca8f0642b5ea" providerId="ADAL" clId="{8BC143AB-F882-4242-BF72-990E12499883}" dt="2021-05-28T10:19:14.105" v="1724" actId="20577"/>
          <ac:spMkLst>
            <pc:docMk/>
            <pc:sldMk cId="3985520131" sldId="1140"/>
            <ac:spMk id="25" creationId="{9F459709-EF41-432E-8AD1-FF61C6A992A7}"/>
          </ac:spMkLst>
        </pc:spChg>
      </pc:sldChg>
      <pc:sldChg chg="addSp delSp modSp add mod ord">
        <pc:chgData name="ALESSI Lorenzo" userId="1ccfa87e-9b04-4c33-8185-ca8f0642b5ea" providerId="ADAL" clId="{8BC143AB-F882-4242-BF72-990E12499883}" dt="2021-05-28T10:22:00.739" v="1736" actId="14100"/>
        <pc:sldMkLst>
          <pc:docMk/>
          <pc:sldMk cId="1489487832" sldId="1141"/>
        </pc:sldMkLst>
        <pc:spChg chg="mod">
          <ac:chgData name="ALESSI Lorenzo" userId="1ccfa87e-9b04-4c33-8185-ca8f0642b5ea" providerId="ADAL" clId="{8BC143AB-F882-4242-BF72-990E12499883}" dt="2021-05-28T10:01:25.723" v="1110" actId="207"/>
          <ac:spMkLst>
            <pc:docMk/>
            <pc:sldMk cId="1489487832" sldId="1141"/>
            <ac:spMk id="2" creationId="{18937BC5-C584-465A-8AE4-656A95DE8C5D}"/>
          </ac:spMkLst>
        </pc:spChg>
        <pc:spChg chg="add mod">
          <ac:chgData name="ALESSI Lorenzo" userId="1ccfa87e-9b04-4c33-8185-ca8f0642b5ea" providerId="ADAL" clId="{8BC143AB-F882-4242-BF72-990E12499883}" dt="2021-05-28T10:01:33.883" v="1112" actId="108"/>
          <ac:spMkLst>
            <pc:docMk/>
            <pc:sldMk cId="1489487832" sldId="1141"/>
            <ac:spMk id="4" creationId="{3B1F0516-C2BE-4A07-B2E0-CAF297A6FDF0}"/>
          </ac:spMkLst>
        </pc:spChg>
        <pc:spChg chg="mod">
          <ac:chgData name="ALESSI Lorenzo" userId="1ccfa87e-9b04-4c33-8185-ca8f0642b5ea" providerId="ADAL" clId="{8BC143AB-F882-4242-BF72-990E12499883}" dt="2021-05-28T10:22:00.739" v="1736" actId="14100"/>
          <ac:spMkLst>
            <pc:docMk/>
            <pc:sldMk cId="1489487832" sldId="1141"/>
            <ac:spMk id="6" creationId="{A468E2BF-34D5-4846-8668-8D349860369A}"/>
          </ac:spMkLst>
        </pc:spChg>
        <pc:spChg chg="del">
          <ac:chgData name="ALESSI Lorenzo" userId="1ccfa87e-9b04-4c33-8185-ca8f0642b5ea" providerId="ADAL" clId="{8BC143AB-F882-4242-BF72-990E12499883}" dt="2021-05-28T09:57:00.408" v="1046" actId="478"/>
          <ac:spMkLst>
            <pc:docMk/>
            <pc:sldMk cId="1489487832" sldId="1141"/>
            <ac:spMk id="10" creationId="{AC740B99-BE4B-4900-A48F-9CF3102246B1}"/>
          </ac:spMkLst>
        </pc:spChg>
        <pc:spChg chg="add mod">
          <ac:chgData name="ALESSI Lorenzo" userId="1ccfa87e-9b04-4c33-8185-ca8f0642b5ea" providerId="ADAL" clId="{8BC143AB-F882-4242-BF72-990E12499883}" dt="2021-05-28T10:00:46.874" v="1102" actId="14100"/>
          <ac:spMkLst>
            <pc:docMk/>
            <pc:sldMk cId="1489487832" sldId="1141"/>
            <ac:spMk id="11" creationId="{E88525D8-789D-4914-9752-2C1993DAB43D}"/>
          </ac:spMkLst>
        </pc:spChg>
        <pc:spChg chg="del mod">
          <ac:chgData name="ALESSI Lorenzo" userId="1ccfa87e-9b04-4c33-8185-ca8f0642b5ea" providerId="ADAL" clId="{8BC143AB-F882-4242-BF72-990E12499883}" dt="2021-05-28T09:56:58.828" v="1045" actId="478"/>
          <ac:spMkLst>
            <pc:docMk/>
            <pc:sldMk cId="1489487832" sldId="1141"/>
            <ac:spMk id="13" creationId="{AAC0A2CE-18E0-6B4B-8D9B-40242CD52B78}"/>
          </ac:spMkLst>
        </pc:spChg>
        <pc:picChg chg="del mod">
          <ac:chgData name="ALESSI Lorenzo" userId="1ccfa87e-9b04-4c33-8185-ca8f0642b5ea" providerId="ADAL" clId="{8BC143AB-F882-4242-BF72-990E12499883}" dt="2021-05-28T09:57:06.229" v="1047" actId="478"/>
          <ac:picMkLst>
            <pc:docMk/>
            <pc:sldMk cId="1489487832" sldId="1141"/>
            <ac:picMk id="3" creationId="{0674F098-8E32-46DF-8B28-488BAB9B1868}"/>
          </ac:picMkLst>
        </pc:picChg>
        <pc:picChg chg="add mod modCrop">
          <ac:chgData name="ALESSI Lorenzo" userId="1ccfa87e-9b04-4c33-8185-ca8f0642b5ea" providerId="ADAL" clId="{8BC143AB-F882-4242-BF72-990E12499883}" dt="2021-05-28T10:01:01.427" v="1105" actId="1076"/>
          <ac:picMkLst>
            <pc:docMk/>
            <pc:sldMk cId="1489487832" sldId="1141"/>
            <ac:picMk id="5" creationId="{6E30F4E1-F2FE-4C0C-BE3C-6BDDBB706476}"/>
          </ac:picMkLst>
        </pc:picChg>
        <pc:picChg chg="add mod">
          <ac:chgData name="ALESSI Lorenzo" userId="1ccfa87e-9b04-4c33-8185-ca8f0642b5ea" providerId="ADAL" clId="{8BC143AB-F882-4242-BF72-990E12499883}" dt="2021-05-28T10:00:55.001" v="1103" actId="1076"/>
          <ac:picMkLst>
            <pc:docMk/>
            <pc:sldMk cId="1489487832" sldId="1141"/>
            <ac:picMk id="9" creationId="{4B1A4B2F-B35D-4EAA-A0A1-204BB1BD3E37}"/>
          </ac:picMkLst>
        </pc:picChg>
      </pc:sldChg>
      <pc:sldChg chg="addSp delSp modSp add del mod ord">
        <pc:chgData name="ALESSI Lorenzo" userId="1ccfa87e-9b04-4c33-8185-ca8f0642b5ea" providerId="ADAL" clId="{8BC143AB-F882-4242-BF72-990E12499883}" dt="2021-05-28T10:01:45.723" v="1114" actId="47"/>
        <pc:sldMkLst>
          <pc:docMk/>
          <pc:sldMk cId="2120609362" sldId="1142"/>
        </pc:sldMkLst>
        <pc:spChg chg="del">
          <ac:chgData name="ALESSI Lorenzo" userId="1ccfa87e-9b04-4c33-8185-ca8f0642b5ea" providerId="ADAL" clId="{8BC143AB-F882-4242-BF72-990E12499883}" dt="2021-05-28T09:47:28.696" v="953" actId="478"/>
          <ac:spMkLst>
            <pc:docMk/>
            <pc:sldMk cId="2120609362" sldId="1142"/>
            <ac:spMk id="2" creationId="{18937BC5-C584-465A-8AE4-656A95DE8C5D}"/>
          </ac:spMkLst>
        </pc:spChg>
        <pc:spChg chg="add del mod">
          <ac:chgData name="ALESSI Lorenzo" userId="1ccfa87e-9b04-4c33-8185-ca8f0642b5ea" providerId="ADAL" clId="{8BC143AB-F882-4242-BF72-990E12499883}" dt="2021-05-28T09:57:12.780" v="1048" actId="21"/>
          <ac:spMkLst>
            <pc:docMk/>
            <pc:sldMk cId="2120609362" sldId="1142"/>
            <ac:spMk id="5" creationId="{59EC4C6E-1934-486F-A6DD-DE78E882B589}"/>
          </ac:spMkLst>
        </pc:spChg>
        <pc:spChg chg="del">
          <ac:chgData name="ALESSI Lorenzo" userId="1ccfa87e-9b04-4c33-8185-ca8f0642b5ea" providerId="ADAL" clId="{8BC143AB-F882-4242-BF72-990E12499883}" dt="2021-05-28T09:47:31.888" v="955" actId="478"/>
          <ac:spMkLst>
            <pc:docMk/>
            <pc:sldMk cId="2120609362" sldId="1142"/>
            <ac:spMk id="10" creationId="{AC740B99-BE4B-4900-A48F-9CF3102246B1}"/>
          </ac:spMkLst>
        </pc:spChg>
        <pc:spChg chg="del">
          <ac:chgData name="ALESSI Lorenzo" userId="1ccfa87e-9b04-4c33-8185-ca8f0642b5ea" providerId="ADAL" clId="{8BC143AB-F882-4242-BF72-990E12499883}" dt="2021-05-28T09:47:30.158" v="954" actId="478"/>
          <ac:spMkLst>
            <pc:docMk/>
            <pc:sldMk cId="2120609362" sldId="1142"/>
            <ac:spMk id="13" creationId="{AAC0A2CE-18E0-6B4B-8D9B-40242CD52B78}"/>
          </ac:spMkLst>
        </pc:spChg>
        <pc:picChg chg="del">
          <ac:chgData name="ALESSI Lorenzo" userId="1ccfa87e-9b04-4c33-8185-ca8f0642b5ea" providerId="ADAL" clId="{8BC143AB-F882-4242-BF72-990E12499883}" dt="2021-05-28T09:47:27.361" v="952" actId="478"/>
          <ac:picMkLst>
            <pc:docMk/>
            <pc:sldMk cId="2120609362" sldId="1142"/>
            <ac:picMk id="3" creationId="{0674F098-8E32-46DF-8B28-488BAB9B1868}"/>
          </ac:picMkLst>
        </pc:picChg>
        <pc:picChg chg="add del mod modCrop">
          <ac:chgData name="ALESSI Lorenzo" userId="1ccfa87e-9b04-4c33-8185-ca8f0642b5ea" providerId="ADAL" clId="{8BC143AB-F882-4242-BF72-990E12499883}" dt="2021-05-28T09:57:12.780" v="1048" actId="21"/>
          <ac:picMkLst>
            <pc:docMk/>
            <pc:sldMk cId="2120609362" sldId="1142"/>
            <ac:picMk id="4" creationId="{45807C70-6B2C-41A5-8EF2-2689ED44FB06}"/>
          </ac:picMkLst>
        </pc:picChg>
        <pc:picChg chg="add mod">
          <ac:chgData name="ALESSI Lorenzo" userId="1ccfa87e-9b04-4c33-8185-ca8f0642b5ea" providerId="ADAL" clId="{8BC143AB-F882-4242-BF72-990E12499883}" dt="2021-05-28T10:00:25.992" v="1097"/>
          <ac:picMkLst>
            <pc:docMk/>
            <pc:sldMk cId="2120609362" sldId="1142"/>
            <ac:picMk id="11" creationId="{76D0632B-5596-412B-9801-E195D0E0DB43}"/>
          </ac:picMkLst>
        </pc:picChg>
      </pc:sldChg>
    </pc:docChg>
  </pc:docChgLst>
  <pc:docChgLst>
    <pc:chgData name="ALESSI Lorenzo" userId="1ccfa87e-9b04-4c33-8185-ca8f0642b5ea" providerId="ADAL" clId="{1ADC0AC3-60B9-4A2B-8683-74424913F39F}"/>
    <pc:docChg chg="undo custSel addSld delSld modSld">
      <pc:chgData name="ALESSI Lorenzo" userId="1ccfa87e-9b04-4c33-8185-ca8f0642b5ea" providerId="ADAL" clId="{1ADC0AC3-60B9-4A2B-8683-74424913F39F}" dt="2021-08-06T07:30:18.597" v="1534" actId="1076"/>
      <pc:docMkLst>
        <pc:docMk/>
      </pc:docMkLst>
      <pc:sldChg chg="addSp delSp modSp mod">
        <pc:chgData name="ALESSI Lorenzo" userId="1ccfa87e-9b04-4c33-8185-ca8f0642b5ea" providerId="ADAL" clId="{1ADC0AC3-60B9-4A2B-8683-74424913F39F}" dt="2021-08-06T07:13:23.439" v="914" actId="1076"/>
        <pc:sldMkLst>
          <pc:docMk/>
          <pc:sldMk cId="2956485318" sldId="1104"/>
        </pc:sldMkLst>
        <pc:spChg chg="mod">
          <ac:chgData name="ALESSI Lorenzo" userId="1ccfa87e-9b04-4c33-8185-ca8f0642b5ea" providerId="ADAL" clId="{1ADC0AC3-60B9-4A2B-8683-74424913F39F}" dt="2021-08-06T06:03:16.552" v="841" actId="33524"/>
          <ac:spMkLst>
            <pc:docMk/>
            <pc:sldMk cId="2956485318" sldId="1104"/>
            <ac:spMk id="2" creationId="{18937BC5-C584-465A-8AE4-656A95DE8C5D}"/>
          </ac:spMkLst>
        </pc:spChg>
        <pc:spChg chg="mod">
          <ac:chgData name="ALESSI Lorenzo" userId="1ccfa87e-9b04-4c33-8185-ca8f0642b5ea" providerId="ADAL" clId="{1ADC0AC3-60B9-4A2B-8683-74424913F39F}" dt="2021-07-28T16:10:25.618" v="79" actId="20577"/>
          <ac:spMkLst>
            <pc:docMk/>
            <pc:sldMk cId="2956485318" sldId="1104"/>
            <ac:spMk id="6" creationId="{A468E2BF-34D5-4846-8668-8D349860369A}"/>
          </ac:spMkLst>
        </pc:spChg>
        <pc:spChg chg="mod">
          <ac:chgData name="ALESSI Lorenzo" userId="1ccfa87e-9b04-4c33-8185-ca8f0642b5ea" providerId="ADAL" clId="{1ADC0AC3-60B9-4A2B-8683-74424913F39F}" dt="2021-08-06T06:03:51.939" v="847" actId="20577"/>
          <ac:spMkLst>
            <pc:docMk/>
            <pc:sldMk cId="2956485318" sldId="1104"/>
            <ac:spMk id="10" creationId="{AC740B99-BE4B-4900-A48F-9CF3102246B1}"/>
          </ac:spMkLst>
        </pc:spChg>
        <pc:spChg chg="mod">
          <ac:chgData name="ALESSI Lorenzo" userId="1ccfa87e-9b04-4c33-8185-ca8f0642b5ea" providerId="ADAL" clId="{1ADC0AC3-60B9-4A2B-8683-74424913F39F}" dt="2021-08-06T06:03:32.248" v="842" actId="1076"/>
          <ac:spMkLst>
            <pc:docMk/>
            <pc:sldMk cId="2956485318" sldId="1104"/>
            <ac:spMk id="13" creationId="{AAC0A2CE-18E0-6B4B-8D9B-40242CD52B78}"/>
          </ac:spMkLst>
        </pc:spChg>
        <pc:picChg chg="del">
          <ac:chgData name="ALESSI Lorenzo" userId="1ccfa87e-9b04-4c33-8185-ca8f0642b5ea" providerId="ADAL" clId="{1ADC0AC3-60B9-4A2B-8683-74424913F39F}" dt="2021-08-06T06:10:51.070" v="906" actId="478"/>
          <ac:picMkLst>
            <pc:docMk/>
            <pc:sldMk cId="2956485318" sldId="1104"/>
            <ac:picMk id="3" creationId="{0674F098-8E32-46DF-8B28-488BAB9B1868}"/>
          </ac:picMkLst>
        </pc:picChg>
        <pc:picChg chg="add mod modCrop">
          <ac:chgData name="ALESSI Lorenzo" userId="1ccfa87e-9b04-4c33-8185-ca8f0642b5ea" providerId="ADAL" clId="{1ADC0AC3-60B9-4A2B-8683-74424913F39F}" dt="2021-08-06T07:13:23.439" v="914" actId="1076"/>
          <ac:picMkLst>
            <pc:docMk/>
            <pc:sldMk cId="2956485318" sldId="1104"/>
            <ac:picMk id="4" creationId="{9AC3C2D1-5F16-4CD1-AE6E-FC4EB9C71ADD}"/>
          </ac:picMkLst>
        </pc:picChg>
        <pc:picChg chg="del mod">
          <ac:chgData name="ALESSI Lorenzo" userId="1ccfa87e-9b04-4c33-8185-ca8f0642b5ea" providerId="ADAL" clId="{1ADC0AC3-60B9-4A2B-8683-74424913F39F}" dt="2021-07-28T16:10:09.302" v="56" actId="478"/>
          <ac:picMkLst>
            <pc:docMk/>
            <pc:sldMk cId="2956485318" sldId="1104"/>
            <ac:picMk id="9" creationId="{45D88C93-E4B8-46B3-A413-866D766ABFE3}"/>
          </ac:picMkLst>
        </pc:picChg>
      </pc:sldChg>
      <pc:sldChg chg="del">
        <pc:chgData name="ALESSI Lorenzo" userId="1ccfa87e-9b04-4c33-8185-ca8f0642b5ea" providerId="ADAL" clId="{1ADC0AC3-60B9-4A2B-8683-74424913F39F}" dt="2021-08-02T14:12:18.629" v="839" actId="47"/>
        <pc:sldMkLst>
          <pc:docMk/>
          <pc:sldMk cId="4109571076" sldId="1137"/>
        </pc:sldMkLst>
      </pc:sldChg>
      <pc:sldChg chg="modSp mod">
        <pc:chgData name="ALESSI Lorenzo" userId="1ccfa87e-9b04-4c33-8185-ca8f0642b5ea" providerId="ADAL" clId="{1ADC0AC3-60B9-4A2B-8683-74424913F39F}" dt="2021-08-02T12:57:16.835" v="81" actId="313"/>
        <pc:sldMkLst>
          <pc:docMk/>
          <pc:sldMk cId="554990979" sldId="1138"/>
        </pc:sldMkLst>
        <pc:spChg chg="mod">
          <ac:chgData name="ALESSI Lorenzo" userId="1ccfa87e-9b04-4c33-8185-ca8f0642b5ea" providerId="ADAL" clId="{1ADC0AC3-60B9-4A2B-8683-74424913F39F}" dt="2021-08-02T12:57:16.835" v="81" actId="313"/>
          <ac:spMkLst>
            <pc:docMk/>
            <pc:sldMk cId="554990979" sldId="1138"/>
            <ac:spMk id="2" creationId="{00000000-0000-0000-0000-000000000000}"/>
          </ac:spMkLst>
        </pc:spChg>
      </pc:sldChg>
      <pc:sldChg chg="del">
        <pc:chgData name="ALESSI Lorenzo" userId="1ccfa87e-9b04-4c33-8185-ca8f0642b5ea" providerId="ADAL" clId="{1ADC0AC3-60B9-4A2B-8683-74424913F39F}" dt="2021-08-02T14:12:21.917" v="840" actId="47"/>
        <pc:sldMkLst>
          <pc:docMk/>
          <pc:sldMk cId="42823487" sldId="1139"/>
        </pc:sldMkLst>
      </pc:sldChg>
      <pc:sldChg chg="del">
        <pc:chgData name="ALESSI Lorenzo" userId="1ccfa87e-9b04-4c33-8185-ca8f0642b5ea" providerId="ADAL" clId="{1ADC0AC3-60B9-4A2B-8683-74424913F39F}" dt="2021-08-02T13:54:48.372" v="781" actId="47"/>
        <pc:sldMkLst>
          <pc:docMk/>
          <pc:sldMk cId="1489487832" sldId="1141"/>
        </pc:sldMkLst>
      </pc:sldChg>
      <pc:sldChg chg="addSp delSp modSp add mod">
        <pc:chgData name="ALESSI Lorenzo" userId="1ccfa87e-9b04-4c33-8185-ca8f0642b5ea" providerId="ADAL" clId="{1ADC0AC3-60B9-4A2B-8683-74424913F39F}" dt="2021-08-06T07:13:43.584" v="919" actId="14100"/>
        <pc:sldMkLst>
          <pc:docMk/>
          <pc:sldMk cId="1185589835" sldId="1142"/>
        </pc:sldMkLst>
        <pc:spChg chg="mod">
          <ac:chgData name="ALESSI Lorenzo" userId="1ccfa87e-9b04-4c33-8185-ca8f0642b5ea" providerId="ADAL" clId="{1ADC0AC3-60B9-4A2B-8683-74424913F39F}" dt="2021-08-06T07:13:34.250" v="915" actId="255"/>
          <ac:spMkLst>
            <pc:docMk/>
            <pc:sldMk cId="1185589835" sldId="1142"/>
            <ac:spMk id="2" creationId="{18937BC5-C584-465A-8AE4-656A95DE8C5D}"/>
          </ac:spMkLst>
        </pc:spChg>
        <pc:spChg chg="mod">
          <ac:chgData name="ALESSI Lorenzo" userId="1ccfa87e-9b04-4c33-8185-ca8f0642b5ea" providerId="ADAL" clId="{1ADC0AC3-60B9-4A2B-8683-74424913F39F}" dt="2021-08-06T07:13:40.441" v="917" actId="1076"/>
          <ac:spMkLst>
            <pc:docMk/>
            <pc:sldMk cId="1185589835" sldId="1142"/>
            <ac:spMk id="6" creationId="{A468E2BF-34D5-4846-8668-8D349860369A}"/>
          </ac:spMkLst>
        </pc:spChg>
        <pc:spChg chg="del">
          <ac:chgData name="ALESSI Lorenzo" userId="1ccfa87e-9b04-4c33-8185-ca8f0642b5ea" providerId="ADAL" clId="{1ADC0AC3-60B9-4A2B-8683-74424913F39F}" dt="2021-08-02T13:46:41.089" v="409" actId="478"/>
          <ac:spMkLst>
            <pc:docMk/>
            <pc:sldMk cId="1185589835" sldId="1142"/>
            <ac:spMk id="10" creationId="{AC740B99-BE4B-4900-A48F-9CF3102246B1}"/>
          </ac:spMkLst>
        </pc:spChg>
        <pc:spChg chg="del">
          <ac:chgData name="ALESSI Lorenzo" userId="1ccfa87e-9b04-4c33-8185-ca8f0642b5ea" providerId="ADAL" clId="{1ADC0AC3-60B9-4A2B-8683-74424913F39F}" dt="2021-08-02T13:46:38.772" v="408" actId="478"/>
          <ac:spMkLst>
            <pc:docMk/>
            <pc:sldMk cId="1185589835" sldId="1142"/>
            <ac:spMk id="13" creationId="{AAC0A2CE-18E0-6B4B-8D9B-40242CD52B78}"/>
          </ac:spMkLst>
        </pc:spChg>
        <pc:picChg chg="add del mod">
          <ac:chgData name="ALESSI Lorenzo" userId="1ccfa87e-9b04-4c33-8185-ca8f0642b5ea" providerId="ADAL" clId="{1ADC0AC3-60B9-4A2B-8683-74424913F39F}" dt="2021-08-06T06:09:39.078" v="887" actId="478"/>
          <ac:picMkLst>
            <pc:docMk/>
            <pc:sldMk cId="1185589835" sldId="1142"/>
            <ac:picMk id="3" creationId="{0674F098-8E32-46DF-8B28-488BAB9B1868}"/>
          </ac:picMkLst>
        </pc:picChg>
        <pc:picChg chg="add mod modCrop">
          <ac:chgData name="ALESSI Lorenzo" userId="1ccfa87e-9b04-4c33-8185-ca8f0642b5ea" providerId="ADAL" clId="{1ADC0AC3-60B9-4A2B-8683-74424913F39F}" dt="2021-08-06T07:13:43.584" v="919" actId="14100"/>
          <ac:picMkLst>
            <pc:docMk/>
            <pc:sldMk cId="1185589835" sldId="1142"/>
            <ac:picMk id="4" creationId="{ADAEB787-49C0-4F02-A76F-FF8DB10CA986}"/>
          </ac:picMkLst>
        </pc:picChg>
      </pc:sldChg>
      <pc:sldChg chg="delSp modSp add mod">
        <pc:chgData name="ALESSI Lorenzo" userId="1ccfa87e-9b04-4c33-8185-ca8f0642b5ea" providerId="ADAL" clId="{1ADC0AC3-60B9-4A2B-8683-74424913F39F}" dt="2021-08-06T07:14:20.517" v="932" actId="20577"/>
        <pc:sldMkLst>
          <pc:docMk/>
          <pc:sldMk cId="4091726381" sldId="1143"/>
        </pc:sldMkLst>
        <pc:spChg chg="mod">
          <ac:chgData name="ALESSI Lorenzo" userId="1ccfa87e-9b04-4c33-8185-ca8f0642b5ea" providerId="ADAL" clId="{1ADC0AC3-60B9-4A2B-8683-74424913F39F}" dt="2021-08-06T07:14:20.517" v="932" actId="20577"/>
          <ac:spMkLst>
            <pc:docMk/>
            <pc:sldMk cId="4091726381" sldId="1143"/>
            <ac:spMk id="2" creationId="{18937BC5-C584-465A-8AE4-656A95DE8C5D}"/>
          </ac:spMkLst>
        </pc:spChg>
        <pc:picChg chg="del">
          <ac:chgData name="ALESSI Lorenzo" userId="1ccfa87e-9b04-4c33-8185-ca8f0642b5ea" providerId="ADAL" clId="{1ADC0AC3-60B9-4A2B-8683-74424913F39F}" dt="2021-08-02T13:54:39.352" v="779" actId="478"/>
          <ac:picMkLst>
            <pc:docMk/>
            <pc:sldMk cId="4091726381" sldId="1143"/>
            <ac:picMk id="3" creationId="{0674F098-8E32-46DF-8B28-488BAB9B1868}"/>
          </ac:picMkLst>
        </pc:picChg>
      </pc:sldChg>
      <pc:sldChg chg="addSp modSp add mod">
        <pc:chgData name="ALESSI Lorenzo" userId="1ccfa87e-9b04-4c33-8185-ca8f0642b5ea" providerId="ADAL" clId="{1ADC0AC3-60B9-4A2B-8683-74424913F39F}" dt="2021-08-06T07:16:28.173" v="1020" actId="1076"/>
        <pc:sldMkLst>
          <pc:docMk/>
          <pc:sldMk cId="152342731" sldId="1144"/>
        </pc:sldMkLst>
        <pc:spChg chg="mod">
          <ac:chgData name="ALESSI Lorenzo" userId="1ccfa87e-9b04-4c33-8185-ca8f0642b5ea" providerId="ADAL" clId="{1ADC0AC3-60B9-4A2B-8683-74424913F39F}" dt="2021-08-02T13:57:55.866" v="783" actId="20577"/>
          <ac:spMkLst>
            <pc:docMk/>
            <pc:sldMk cId="152342731" sldId="1144"/>
            <ac:spMk id="2" creationId="{18937BC5-C584-465A-8AE4-656A95DE8C5D}"/>
          </ac:spMkLst>
        </pc:spChg>
        <pc:spChg chg="add mod">
          <ac:chgData name="ALESSI Lorenzo" userId="1ccfa87e-9b04-4c33-8185-ca8f0642b5ea" providerId="ADAL" clId="{1ADC0AC3-60B9-4A2B-8683-74424913F39F}" dt="2021-08-06T07:16:16.176" v="1019" actId="20577"/>
          <ac:spMkLst>
            <pc:docMk/>
            <pc:sldMk cId="152342731" sldId="1144"/>
            <ac:spMk id="7" creationId="{3CBE8112-3E8D-4294-BFCC-C200E87FFBE5}"/>
          </ac:spMkLst>
        </pc:spChg>
        <pc:picChg chg="add mod">
          <ac:chgData name="ALESSI Lorenzo" userId="1ccfa87e-9b04-4c33-8185-ca8f0642b5ea" providerId="ADAL" clId="{1ADC0AC3-60B9-4A2B-8683-74424913F39F}" dt="2021-08-06T07:16:28.173" v="1020" actId="1076"/>
          <ac:picMkLst>
            <pc:docMk/>
            <pc:sldMk cId="152342731" sldId="1144"/>
            <ac:picMk id="3" creationId="{4D8D75E0-4604-4420-86FA-15B929BD6478}"/>
          </ac:picMkLst>
        </pc:picChg>
      </pc:sldChg>
      <pc:sldChg chg="addSp modSp add mod">
        <pc:chgData name="ALESSI Lorenzo" userId="1ccfa87e-9b04-4c33-8185-ca8f0642b5ea" providerId="ADAL" clId="{1ADC0AC3-60B9-4A2B-8683-74424913F39F}" dt="2021-08-06T07:17:26.207" v="1036" actId="20577"/>
        <pc:sldMkLst>
          <pc:docMk/>
          <pc:sldMk cId="1622421373" sldId="1145"/>
        </pc:sldMkLst>
        <pc:spChg chg="mod">
          <ac:chgData name="ALESSI Lorenzo" userId="1ccfa87e-9b04-4c33-8185-ca8f0642b5ea" providerId="ADAL" clId="{1ADC0AC3-60B9-4A2B-8683-74424913F39F}" dt="2021-08-06T07:17:26.207" v="1036" actId="20577"/>
          <ac:spMkLst>
            <pc:docMk/>
            <pc:sldMk cId="1622421373" sldId="1145"/>
            <ac:spMk id="7" creationId="{3CBE8112-3E8D-4294-BFCC-C200E87FFBE5}"/>
          </ac:spMkLst>
        </pc:spChg>
        <pc:picChg chg="add mod">
          <ac:chgData name="ALESSI Lorenzo" userId="1ccfa87e-9b04-4c33-8185-ca8f0642b5ea" providerId="ADAL" clId="{1ADC0AC3-60B9-4A2B-8683-74424913F39F}" dt="2021-08-06T07:16:31.212" v="1022" actId="1076"/>
          <ac:picMkLst>
            <pc:docMk/>
            <pc:sldMk cId="1622421373" sldId="1145"/>
            <ac:picMk id="8" creationId="{E2C76087-4E9C-4723-BEFB-3BC8BB2BE528}"/>
          </ac:picMkLst>
        </pc:picChg>
      </pc:sldChg>
      <pc:sldChg chg="addSp modSp add mod">
        <pc:chgData name="ALESSI Lorenzo" userId="1ccfa87e-9b04-4c33-8185-ca8f0642b5ea" providerId="ADAL" clId="{1ADC0AC3-60B9-4A2B-8683-74424913F39F}" dt="2021-08-06T07:27:29.428" v="1432" actId="20577"/>
        <pc:sldMkLst>
          <pc:docMk/>
          <pc:sldMk cId="3910054566" sldId="1146"/>
        </pc:sldMkLst>
        <pc:spChg chg="mod">
          <ac:chgData name="ALESSI Lorenzo" userId="1ccfa87e-9b04-4c33-8185-ca8f0642b5ea" providerId="ADAL" clId="{1ADC0AC3-60B9-4A2B-8683-74424913F39F}" dt="2021-08-06T07:27:29.428" v="1432" actId="20577"/>
          <ac:spMkLst>
            <pc:docMk/>
            <pc:sldMk cId="3910054566" sldId="1146"/>
            <ac:spMk id="7" creationId="{3CBE8112-3E8D-4294-BFCC-C200E87FFBE5}"/>
          </ac:spMkLst>
        </pc:spChg>
        <pc:picChg chg="add mod modCrop">
          <ac:chgData name="ALESSI Lorenzo" userId="1ccfa87e-9b04-4c33-8185-ca8f0642b5ea" providerId="ADAL" clId="{1ADC0AC3-60B9-4A2B-8683-74424913F39F}" dt="2021-08-06T07:27:21.601" v="1430" actId="1076"/>
          <ac:picMkLst>
            <pc:docMk/>
            <pc:sldMk cId="3910054566" sldId="1146"/>
            <ac:picMk id="3" creationId="{61EA8922-A54B-4D8B-A732-9BEB970ADF85}"/>
          </ac:picMkLst>
        </pc:picChg>
        <pc:picChg chg="add mod modCrop">
          <ac:chgData name="ALESSI Lorenzo" userId="1ccfa87e-9b04-4c33-8185-ca8f0642b5ea" providerId="ADAL" clId="{1ADC0AC3-60B9-4A2B-8683-74424913F39F}" dt="2021-08-06T07:27:23.354" v="1431" actId="1076"/>
          <ac:picMkLst>
            <pc:docMk/>
            <pc:sldMk cId="3910054566" sldId="1146"/>
            <ac:picMk id="4" creationId="{7831CE79-C057-453F-9174-1F1B9439CD04}"/>
          </ac:picMkLst>
        </pc:picChg>
      </pc:sldChg>
      <pc:sldChg chg="addSp delSp modSp add mod">
        <pc:chgData name="ALESSI Lorenzo" userId="1ccfa87e-9b04-4c33-8185-ca8f0642b5ea" providerId="ADAL" clId="{1ADC0AC3-60B9-4A2B-8683-74424913F39F}" dt="2021-08-06T07:30:18.597" v="1534" actId="1076"/>
        <pc:sldMkLst>
          <pc:docMk/>
          <pc:sldMk cId="920493671" sldId="1147"/>
        </pc:sldMkLst>
        <pc:spChg chg="del">
          <ac:chgData name="ALESSI Lorenzo" userId="1ccfa87e-9b04-4c33-8185-ca8f0642b5ea" providerId="ADAL" clId="{1ADC0AC3-60B9-4A2B-8683-74424913F39F}" dt="2021-08-02T14:08:45.033" v="837" actId="478"/>
          <ac:spMkLst>
            <pc:docMk/>
            <pc:sldMk cId="920493671" sldId="1147"/>
            <ac:spMk id="7" creationId="{3CBE8112-3E8D-4294-BFCC-C200E87FFBE5}"/>
          </ac:spMkLst>
        </pc:spChg>
        <pc:spChg chg="add mod">
          <ac:chgData name="ALESSI Lorenzo" userId="1ccfa87e-9b04-4c33-8185-ca8f0642b5ea" providerId="ADAL" clId="{1ADC0AC3-60B9-4A2B-8683-74424913F39F}" dt="2021-08-06T07:28:58.555" v="1525" actId="20577"/>
          <ac:spMkLst>
            <pc:docMk/>
            <pc:sldMk cId="920493671" sldId="1147"/>
            <ac:spMk id="8" creationId="{C3AF89E8-932B-40E2-932A-94FEDC214075}"/>
          </ac:spMkLst>
        </pc:spChg>
        <pc:picChg chg="add mod modCrop">
          <ac:chgData name="ALESSI Lorenzo" userId="1ccfa87e-9b04-4c33-8185-ca8f0642b5ea" providerId="ADAL" clId="{1ADC0AC3-60B9-4A2B-8683-74424913F39F}" dt="2021-08-06T07:30:18.597" v="1534" actId="1076"/>
          <ac:picMkLst>
            <pc:docMk/>
            <pc:sldMk cId="920493671" sldId="1147"/>
            <ac:picMk id="3" creationId="{BF53A9A5-0071-4BFF-9E16-B473594701A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8536" y="0"/>
            <a:ext cx="2951851" cy="498852"/>
          </a:xfrm>
          <a:prstGeom prst="rect">
            <a:avLst/>
          </a:prstGeom>
        </p:spPr>
        <p:txBody>
          <a:bodyPr vert="horz" lIns="91440" tIns="45720" rIns="91440" bIns="45720" rtlCol="0"/>
          <a:lstStyle>
            <a:lvl1pPr algn="r">
              <a:defRPr sz="1200"/>
            </a:lvl1pPr>
          </a:lstStyle>
          <a:p>
            <a:fld id="{177F381C-AA57-4B64-8494-48A375B4D9F5}" type="datetimeFigureOut">
              <a:rPr lang="fr-FR" smtClean="0"/>
              <a:t>06/08/2021</a:t>
            </a:fld>
            <a:endParaRPr lang="fr-FR"/>
          </a:p>
        </p:txBody>
      </p:sp>
      <p:sp>
        <p:nvSpPr>
          <p:cNvPr id="4" name="Espace réservé du pied de page 3"/>
          <p:cNvSpPr>
            <a:spLocks noGrp="1"/>
          </p:cNvSpPr>
          <p:nvPr>
            <p:ph type="ftr" sz="quarter" idx="2"/>
          </p:nvPr>
        </p:nvSpPr>
        <p:spPr>
          <a:xfrm>
            <a:off x="0" y="9443662"/>
            <a:ext cx="2951851" cy="498851"/>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8536" y="9443662"/>
            <a:ext cx="2951851" cy="498851"/>
          </a:xfrm>
          <a:prstGeom prst="rect">
            <a:avLst/>
          </a:prstGeom>
        </p:spPr>
        <p:txBody>
          <a:bodyPr vert="horz" lIns="91440" tIns="45720" rIns="91440" bIns="45720" rtlCol="0" anchor="b"/>
          <a:lstStyle>
            <a:lvl1pPr algn="r">
              <a:defRPr sz="1200"/>
            </a:lvl1pPr>
          </a:lstStyle>
          <a:p>
            <a:fld id="{BB41E2B9-0D44-4107-B75E-0C5DBE74A922}" type="slidenum">
              <a:rPr lang="fr-FR" smtClean="0"/>
              <a:t>‹N°›</a:t>
            </a:fld>
            <a:endParaRPr lang="fr-FR"/>
          </a:p>
        </p:txBody>
      </p:sp>
    </p:spTree>
    <p:extLst>
      <p:ext uri="{BB962C8B-B14F-4D97-AF65-F5344CB8AC3E}">
        <p14:creationId xmlns:p14="http://schemas.microsoft.com/office/powerpoint/2010/main" val="1171905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851" cy="498852"/>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58536" y="0"/>
            <a:ext cx="2951851" cy="498852"/>
          </a:xfrm>
          <a:prstGeom prst="rect">
            <a:avLst/>
          </a:prstGeom>
        </p:spPr>
        <p:txBody>
          <a:bodyPr vert="horz" lIns="91440" tIns="45720" rIns="91440" bIns="45720" rtlCol="0"/>
          <a:lstStyle>
            <a:lvl1pPr algn="r">
              <a:defRPr sz="1200"/>
            </a:lvl1pPr>
          </a:lstStyle>
          <a:p>
            <a:fld id="{8D2A7268-D803-4D8B-8ACD-EC41E5152978}" type="datetimeFigureOut">
              <a:rPr lang="en-US" smtClean="0"/>
              <a:t>8/6/2021</a:t>
            </a:fld>
            <a:endParaRPr lang="en-US"/>
          </a:p>
        </p:txBody>
      </p:sp>
      <p:sp>
        <p:nvSpPr>
          <p:cNvPr id="4" name="Espace réservé de l'image des diapositives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1197" y="4784835"/>
            <a:ext cx="5449570" cy="391486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47829353-1D2D-4A02-BCB3-425909681A9C}" type="slidenum">
              <a:rPr lang="en-US" smtClean="0"/>
              <a:t>‹N°›</a:t>
            </a:fld>
            <a:endParaRPr lang="en-US"/>
          </a:p>
        </p:txBody>
      </p:sp>
    </p:spTree>
    <p:extLst>
      <p:ext uri="{BB962C8B-B14F-4D97-AF65-F5344CB8AC3E}">
        <p14:creationId xmlns:p14="http://schemas.microsoft.com/office/powerpoint/2010/main" val="62098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7829353-1D2D-4A02-BCB3-425909681A9C}" type="slidenum">
              <a:rPr lang="en-US" smtClean="0"/>
              <a:t>1</a:t>
            </a:fld>
            <a:endParaRPr lang="en-US"/>
          </a:p>
        </p:txBody>
      </p:sp>
    </p:spTree>
    <p:extLst>
      <p:ext uri="{BB962C8B-B14F-4D97-AF65-F5344CB8AC3E}">
        <p14:creationId xmlns:p14="http://schemas.microsoft.com/office/powerpoint/2010/main" val="3551753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2</a:t>
            </a:fld>
            <a:endParaRPr lang="en-US"/>
          </a:p>
        </p:txBody>
      </p:sp>
    </p:spTree>
    <p:extLst>
      <p:ext uri="{BB962C8B-B14F-4D97-AF65-F5344CB8AC3E}">
        <p14:creationId xmlns:p14="http://schemas.microsoft.com/office/powerpoint/2010/main" val="1459299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3</a:t>
            </a:fld>
            <a:endParaRPr lang="en-US"/>
          </a:p>
        </p:txBody>
      </p:sp>
    </p:spTree>
    <p:extLst>
      <p:ext uri="{BB962C8B-B14F-4D97-AF65-F5344CB8AC3E}">
        <p14:creationId xmlns:p14="http://schemas.microsoft.com/office/powerpoint/2010/main" val="1294331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4</a:t>
            </a:fld>
            <a:endParaRPr lang="en-US"/>
          </a:p>
        </p:txBody>
      </p:sp>
    </p:spTree>
    <p:extLst>
      <p:ext uri="{BB962C8B-B14F-4D97-AF65-F5344CB8AC3E}">
        <p14:creationId xmlns:p14="http://schemas.microsoft.com/office/powerpoint/2010/main" val="4240837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5</a:t>
            </a:fld>
            <a:endParaRPr lang="en-US"/>
          </a:p>
        </p:txBody>
      </p:sp>
    </p:spTree>
    <p:extLst>
      <p:ext uri="{BB962C8B-B14F-4D97-AF65-F5344CB8AC3E}">
        <p14:creationId xmlns:p14="http://schemas.microsoft.com/office/powerpoint/2010/main" val="2953108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6</a:t>
            </a:fld>
            <a:endParaRPr lang="en-US"/>
          </a:p>
        </p:txBody>
      </p:sp>
    </p:spTree>
    <p:extLst>
      <p:ext uri="{BB962C8B-B14F-4D97-AF65-F5344CB8AC3E}">
        <p14:creationId xmlns:p14="http://schemas.microsoft.com/office/powerpoint/2010/main" val="497017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7</a:t>
            </a:fld>
            <a:endParaRPr lang="en-US"/>
          </a:p>
        </p:txBody>
      </p:sp>
    </p:spTree>
    <p:extLst>
      <p:ext uri="{BB962C8B-B14F-4D97-AF65-F5344CB8AC3E}">
        <p14:creationId xmlns:p14="http://schemas.microsoft.com/office/powerpoint/2010/main" val="1140292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7829353-1D2D-4A02-BCB3-425909681A9C}" type="slidenum">
              <a:rPr lang="en-US" smtClean="0"/>
              <a:t>8</a:t>
            </a:fld>
            <a:endParaRPr lang="en-US"/>
          </a:p>
        </p:txBody>
      </p:sp>
    </p:spTree>
    <p:extLst>
      <p:ext uri="{BB962C8B-B14F-4D97-AF65-F5344CB8AC3E}">
        <p14:creationId xmlns:p14="http://schemas.microsoft.com/office/powerpoint/2010/main" val="2748211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8.gif"/><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A">
    <p:spTree>
      <p:nvGrpSpPr>
        <p:cNvPr id="1" name=""/>
        <p:cNvGrpSpPr/>
        <p:nvPr/>
      </p:nvGrpSpPr>
      <p:grpSpPr>
        <a:xfrm>
          <a:off x="0" y="0"/>
          <a:ext cx="0" cy="0"/>
          <a:chOff x="0" y="0"/>
          <a:chExt cx="0" cy="0"/>
        </a:xfrm>
      </p:grpSpPr>
      <p:pic>
        <p:nvPicPr>
          <p:cNvPr id="18" name="Image 17" descr="Une image contenant skiant, debout, gens, tenant&#10;&#10;Description générée automatiquement">
            <a:extLst>
              <a:ext uri="{FF2B5EF4-FFF2-40B4-BE49-F238E27FC236}">
                <a16:creationId xmlns:a16="http://schemas.microsoft.com/office/drawing/2014/main" id="{2070442B-5653-0342-AE18-4C2E4FA72F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Espace réservé du texte 4"/>
          <p:cNvSpPr>
            <a:spLocks noGrp="1"/>
          </p:cNvSpPr>
          <p:nvPr>
            <p:ph type="body" sz="quarter" idx="41" hasCustomPrompt="1"/>
          </p:nvPr>
        </p:nvSpPr>
        <p:spPr>
          <a:xfrm>
            <a:off x="537334" y="2634114"/>
            <a:ext cx="3416828" cy="639476"/>
          </a:xfrm>
          <a:prstGeom prst="rect">
            <a:avLst/>
          </a:prstGeom>
        </p:spPr>
        <p:txBody>
          <a:bodyPr/>
          <a:lstStyle>
            <a:lvl1pPr marL="0" indent="0" algn="l" defTabSz="914400" rtl="0" eaLnBrk="1" latinLnBrk="0" hangingPunct="1">
              <a:spcAft>
                <a:spcPts val="600"/>
              </a:spcAft>
              <a:buFontTx/>
              <a:buNone/>
              <a:defRPr lang="fr-FR" sz="32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14" name="Image 13">
            <a:extLst>
              <a:ext uri="{FF2B5EF4-FFF2-40B4-BE49-F238E27FC236}">
                <a16:creationId xmlns:a16="http://schemas.microsoft.com/office/drawing/2014/main" id="{AC84BB64-F9F4-DD45-AD15-9D9620FBF9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9349" y="609600"/>
            <a:ext cx="1741131" cy="1923535"/>
          </a:xfrm>
          <a:prstGeom prst="rect">
            <a:avLst/>
          </a:prstGeom>
        </p:spPr>
      </p:pic>
      <p:pic>
        <p:nvPicPr>
          <p:cNvPr id="16" name="Image 15">
            <a:extLst>
              <a:ext uri="{FF2B5EF4-FFF2-40B4-BE49-F238E27FC236}">
                <a16:creationId xmlns:a16="http://schemas.microsoft.com/office/drawing/2014/main" id="{58C5F7CF-AF25-1942-B092-AAB3C45C9EE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74951" y="5859320"/>
            <a:ext cx="2129926" cy="654908"/>
          </a:xfrm>
          <a:prstGeom prst="rect">
            <a:avLst/>
          </a:prstGeom>
        </p:spPr>
      </p:pic>
    </p:spTree>
    <p:extLst>
      <p:ext uri="{BB962C8B-B14F-4D97-AF65-F5344CB8AC3E}">
        <p14:creationId xmlns:p14="http://schemas.microsoft.com/office/powerpoint/2010/main" val="2765289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5">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792725"/>
          </a:xfrm>
          <a:prstGeom prst="rect">
            <a:avLst/>
          </a:prstGeom>
        </p:spPr>
      </p:pic>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p:cNvSpPr/>
          <p:nvPr userDrawn="1"/>
        </p:nvSpPr>
        <p:spPr>
          <a:xfrm>
            <a:off x="-3"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5</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5 </a:t>
            </a:r>
            <a:br>
              <a:rPr lang="fr-FR" dirty="0"/>
            </a:br>
            <a:r>
              <a:rPr lang="fr-FR" dirty="0"/>
              <a:t>CAPITAL LETTER</a:t>
            </a:r>
          </a:p>
        </p:txBody>
      </p:sp>
    </p:spTree>
    <p:extLst>
      <p:ext uri="{BB962C8B-B14F-4D97-AF65-F5344CB8AC3E}">
        <p14:creationId xmlns:p14="http://schemas.microsoft.com/office/powerpoint/2010/main" val="3185018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section">
    <p:spTree>
      <p:nvGrpSpPr>
        <p:cNvPr id="1" name=""/>
        <p:cNvGrpSpPr/>
        <p:nvPr/>
      </p:nvGrpSpPr>
      <p:grpSpPr>
        <a:xfrm>
          <a:off x="0" y="0"/>
          <a:ext cx="0" cy="0"/>
          <a:chOff x="0" y="0"/>
          <a:chExt cx="0" cy="0"/>
        </a:xfrm>
      </p:grpSpPr>
      <p:pic>
        <p:nvPicPr>
          <p:cNvPr id="8" name="Imag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1"/>
            <a:ext cx="12191998" cy="6792724"/>
          </a:xfrm>
          <a:prstGeom prst="rect">
            <a:avLst/>
          </a:prstGeom>
        </p:spPr>
      </p:pic>
      <p:sp>
        <p:nvSpPr>
          <p:cNvPr id="12" name="Rectangle 11">
            <a:extLst>
              <a:ext uri="{FF2B5EF4-FFF2-40B4-BE49-F238E27FC236}">
                <a16:creationId xmlns:a16="http://schemas.microsoft.com/office/drawing/2014/main" id="{0586AA1A-F09B-47FF-B1DC-6EE8B058BF2A}"/>
              </a:ext>
            </a:extLst>
          </p:cNvPr>
          <p:cNvSpPr/>
          <p:nvPr userDrawn="1"/>
        </p:nvSpPr>
        <p:spPr>
          <a:xfrm>
            <a:off x="2" y="0"/>
            <a:ext cx="12192001" cy="6858000"/>
          </a:xfrm>
          <a:prstGeom prst="rect">
            <a:avLst/>
          </a:prstGeom>
          <a:solidFill>
            <a:srgbClr val="00244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3">
            <a:extLst>
              <a:ext uri="{FF2B5EF4-FFF2-40B4-BE49-F238E27FC236}">
                <a16:creationId xmlns:a16="http://schemas.microsoft.com/office/drawing/2014/main" id="{DAA079F3-E58D-4B23-84B3-B0816D21C1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0427" y="4558986"/>
            <a:ext cx="311150" cy="31750"/>
          </a:xfrm>
          <a:prstGeom prst="rect">
            <a:avLst/>
          </a:prstGeom>
        </p:spPr>
      </p:pic>
      <p:pic>
        <p:nvPicPr>
          <p:cNvPr id="15" name="Picture 21">
            <a:extLst>
              <a:ext uri="{FF2B5EF4-FFF2-40B4-BE49-F238E27FC236}">
                <a16:creationId xmlns:a16="http://schemas.microsoft.com/office/drawing/2014/main" id="{1B0A2EB9-31FC-41C6-B712-84A5AFF4690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6" name="Rectangle 15">
            <a:hlinkClick r:id="" action="ppaction://noaction"/>
            <a:extLst>
              <a:ext uri="{FF2B5EF4-FFF2-40B4-BE49-F238E27FC236}">
                <a16:creationId xmlns:a16="http://schemas.microsoft.com/office/drawing/2014/main" id="{64B2D050-FFE5-49A0-B8A6-D1E81917188C}"/>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a:extLst>
              <a:ext uri="{FF2B5EF4-FFF2-40B4-BE49-F238E27FC236}">
                <a16:creationId xmlns:a16="http://schemas.microsoft.com/office/drawing/2014/main" id="{37310C49-DA61-43D5-8372-3595F16E5458}"/>
              </a:ext>
            </a:extLst>
          </p:cNvPr>
          <p:cNvSpPr>
            <a:spLocks noGrp="1"/>
          </p:cNvSpPr>
          <p:nvPr>
            <p:ph sz="quarter" idx="18" hasCustomPrompt="1"/>
          </p:nvPr>
        </p:nvSpPr>
        <p:spPr>
          <a:xfrm>
            <a:off x="3093243" y="2671868"/>
            <a:ext cx="6005513" cy="1720850"/>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a:buNone/>
              <a:tabLst/>
              <a:defRPr lang="fr-FR" sz="4800" kern="1200" spc="300" dirty="0" smtClean="0">
                <a:solidFill>
                  <a:schemeClr val="bg1"/>
                </a:solidFill>
                <a:latin typeface="Vinci Sans Extra Light" charset="0"/>
                <a:ea typeface="Vinci Sans Extra Light" charset="0"/>
                <a:cs typeface="Vinci Sans Extra Light" charset="0"/>
              </a:defRPr>
            </a:lvl1pPr>
            <a:lvl2pPr marL="0" indent="0" algn="ctr" defTabSz="914400" rtl="0" eaLnBrk="1" latinLnBrk="0" hangingPunct="1">
              <a:buNone/>
              <a:defRPr lang="fr-FR" sz="4800" kern="1200" spc="300" dirty="0" smtClean="0">
                <a:solidFill>
                  <a:schemeClr val="bg1"/>
                </a:solidFill>
                <a:latin typeface="Vinci Sans Extra Light" charset="0"/>
                <a:ea typeface="Vinci Sans Extra Light" charset="0"/>
                <a:cs typeface="Vinci Sans Extra Light" charset="0"/>
              </a:defRPr>
            </a:lvl2pPr>
            <a:lvl3pPr marL="0" indent="0" algn="ctr" defTabSz="914400" rtl="0" eaLnBrk="1" latinLnBrk="0" hangingPunct="1">
              <a:buNone/>
              <a:defRPr lang="fr-FR" sz="4800" kern="1200" spc="300" dirty="0" smtClean="0">
                <a:solidFill>
                  <a:schemeClr val="bg1"/>
                </a:solidFill>
                <a:latin typeface="Vinci Sans Extra Light" charset="0"/>
                <a:ea typeface="Vinci Sans Extra Light" charset="0"/>
                <a:cs typeface="Vinci Sans Extra Light" charset="0"/>
              </a:defRPr>
            </a:lvl3pPr>
            <a:lvl4pPr marL="0" indent="0" algn="ctr" defTabSz="914400" rtl="0" eaLnBrk="1" latinLnBrk="0" hangingPunct="1">
              <a:buNone/>
              <a:defRPr lang="fr-FR" sz="4800" kern="1200" spc="300" dirty="0" smtClean="0">
                <a:solidFill>
                  <a:schemeClr val="bg1"/>
                </a:solidFill>
                <a:latin typeface="Vinci Sans Extra Light" charset="0"/>
                <a:ea typeface="Vinci Sans Extra Light" charset="0"/>
                <a:cs typeface="Vinci Sans Extra Light" charset="0"/>
              </a:defRPr>
            </a:lvl4pPr>
            <a:lvl5pPr marL="0" indent="0" algn="ctr" defTabSz="914400" rtl="0" eaLnBrk="1" latinLnBrk="0" hangingPunct="1">
              <a:buNone/>
              <a:defRPr lang="en-US" sz="4800" kern="1200" spc="300" dirty="0">
                <a:solidFill>
                  <a:schemeClr val="bg1"/>
                </a:solidFill>
                <a:latin typeface="Vinci Sans Extra Light" charset="0"/>
                <a:ea typeface="Vinci Sans Extra Light" charset="0"/>
                <a:cs typeface="Vinci Sans Extra Light" charset="0"/>
              </a:defRPr>
            </a:lvl5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lang="fr-FR" dirty="0"/>
              <a:t>SUBSECTION IN</a:t>
            </a:r>
            <a:br>
              <a:rPr lang="fr-FR" dirty="0"/>
            </a:br>
            <a:r>
              <a:rPr lang="fr-FR" dirty="0"/>
              <a:t>CAPITAL LETTER</a:t>
            </a:r>
            <a:endParaRPr lang="en-US" dirty="0"/>
          </a:p>
        </p:txBody>
      </p:sp>
    </p:spTree>
    <p:extLst>
      <p:ext uri="{BB962C8B-B14F-4D97-AF65-F5344CB8AC3E}">
        <p14:creationId xmlns:p14="http://schemas.microsoft.com/office/powerpoint/2010/main" val="803754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option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82CB31-4B21-454E-8748-DBB565A8B0E4}"/>
              </a:ext>
            </a:extLst>
          </p:cNvPr>
          <p:cNvSpPr/>
          <p:nvPr/>
        </p:nvSpPr>
        <p:spPr>
          <a:xfrm>
            <a:off x="0" y="3954"/>
            <a:ext cx="12192000" cy="1260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58">
            <a:extLst>
              <a:ext uri="{FF2B5EF4-FFF2-40B4-BE49-F238E27FC236}">
                <a16:creationId xmlns:a16="http://schemas.microsoft.com/office/drawing/2014/main" id="{E1CF08E2-1B29-4AA8-A86B-098C703A3E08}"/>
              </a:ext>
            </a:extLst>
          </p:cNvPr>
          <p:cNvCxnSpPr/>
          <p:nvPr/>
        </p:nvCxnSpPr>
        <p:spPr>
          <a:xfrm flipV="1">
            <a:off x="736125" y="458975"/>
            <a:ext cx="0" cy="476959"/>
          </a:xfrm>
          <a:prstGeom prst="line">
            <a:avLst/>
          </a:prstGeom>
          <a:ln w="12700">
            <a:solidFill>
              <a:srgbClr val="EE2326"/>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997210" y="550830"/>
            <a:ext cx="5180038" cy="385103"/>
          </a:xfrm>
          <a:prstGeom prst="rect">
            <a:avLst/>
          </a:prstGeom>
        </p:spPr>
        <p:txBody>
          <a:bodyPr/>
          <a:lstStyle>
            <a:lvl1pPr>
              <a:defRPr lang="en-US" sz="2000" kern="1200" dirty="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a:t>TITLE</a:t>
            </a:r>
            <a:endParaRPr lang="en-US" dirty="0"/>
          </a:p>
        </p:txBody>
      </p:sp>
      <p:sp>
        <p:nvSpPr>
          <p:cNvPr id="12" name="Text Placeholder 30">
            <a:extLst>
              <a:ext uri="{FF2B5EF4-FFF2-40B4-BE49-F238E27FC236}">
                <a16:creationId xmlns:a16="http://schemas.microsoft.com/office/drawing/2014/main" id="{A55903AE-D84F-4005-A30F-B612418151F9}"/>
              </a:ext>
            </a:extLst>
          </p:cNvPr>
          <p:cNvSpPr>
            <a:spLocks noGrp="1"/>
          </p:cNvSpPr>
          <p:nvPr>
            <p:ph type="body" sz="quarter" idx="15" hasCustomPrompt="1"/>
          </p:nvPr>
        </p:nvSpPr>
        <p:spPr>
          <a:xfrm>
            <a:off x="997209" y="1598743"/>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15" name="Text Placeholder 30">
            <a:extLst>
              <a:ext uri="{FF2B5EF4-FFF2-40B4-BE49-F238E27FC236}">
                <a16:creationId xmlns:a16="http://schemas.microsoft.com/office/drawing/2014/main" id="{CA2FC6D3-6343-47B3-8904-4F92133D8E50}"/>
              </a:ext>
            </a:extLst>
          </p:cNvPr>
          <p:cNvSpPr>
            <a:spLocks noGrp="1"/>
          </p:cNvSpPr>
          <p:nvPr>
            <p:ph type="body" sz="quarter" idx="17" hasCustomPrompt="1"/>
          </p:nvPr>
        </p:nvSpPr>
        <p:spPr>
          <a:xfrm>
            <a:off x="997209" y="3957734"/>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space réservé du texte 4">
            <a:extLst>
              <a:ext uri="{FF2B5EF4-FFF2-40B4-BE49-F238E27FC236}">
                <a16:creationId xmlns:a16="http://schemas.microsoft.com/office/drawing/2014/main" id="{C2971094-B1F4-441E-BFF6-10D38592B9D7}"/>
              </a:ext>
            </a:extLst>
          </p:cNvPr>
          <p:cNvSpPr>
            <a:spLocks noGrp="1"/>
          </p:cNvSpPr>
          <p:nvPr>
            <p:ph type="body" sz="quarter" idx="13" hasCustomPrompt="1"/>
          </p:nvPr>
        </p:nvSpPr>
        <p:spPr>
          <a:xfrm>
            <a:off x="9078464" y="423570"/>
            <a:ext cx="2617788" cy="299927"/>
          </a:xfrm>
          <a:prstGeom prst="rect">
            <a:avLst/>
          </a:prstGeom>
        </p:spPr>
        <p:txBody>
          <a:bodyPr/>
          <a:lstStyle>
            <a:lvl1pPr marL="0" indent="0" algn="r"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2" name="Espace réservé du texte 4">
            <a:extLst>
              <a:ext uri="{FF2B5EF4-FFF2-40B4-BE49-F238E27FC236}">
                <a16:creationId xmlns:a16="http://schemas.microsoft.com/office/drawing/2014/main" id="{999729AD-D3A6-4546-B159-60F6DE7C1099}"/>
              </a:ext>
            </a:extLst>
          </p:cNvPr>
          <p:cNvSpPr>
            <a:spLocks noGrp="1"/>
          </p:cNvSpPr>
          <p:nvPr>
            <p:ph type="body" sz="quarter" idx="19" hasCustomPrompt="1"/>
          </p:nvPr>
        </p:nvSpPr>
        <p:spPr>
          <a:xfrm>
            <a:off x="9078464" y="616076"/>
            <a:ext cx="2617788" cy="299927"/>
          </a:xfrm>
          <a:prstGeom prst="rect">
            <a:avLst/>
          </a:prstGeom>
        </p:spPr>
        <p:txBody>
          <a:bodyPr/>
          <a:lstStyle>
            <a:lvl1pPr marL="0" indent="0" algn="r"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pic>
        <p:nvPicPr>
          <p:cNvPr id="25" name="Picture 5">
            <a:extLst>
              <a:ext uri="{FF2B5EF4-FFF2-40B4-BE49-F238E27FC236}">
                <a16:creationId xmlns:a16="http://schemas.microsoft.com/office/drawing/2014/main" id="{2004F0CC-A1C8-4E26-A190-C0619361C3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1599378" y="630661"/>
            <a:ext cx="311150" cy="31750"/>
          </a:xfrm>
          <a:prstGeom prst="rect">
            <a:avLst/>
          </a:prstGeom>
        </p:spPr>
      </p:pic>
      <p:sp>
        <p:nvSpPr>
          <p:cNvPr id="27" name="Espace réservé du texte 6">
            <a:extLst>
              <a:ext uri="{FF2B5EF4-FFF2-40B4-BE49-F238E27FC236}">
                <a16:creationId xmlns:a16="http://schemas.microsoft.com/office/drawing/2014/main" id="{DDB6EA2F-7CD9-421D-8768-61ABE41E4DD2}"/>
              </a:ext>
            </a:extLst>
          </p:cNvPr>
          <p:cNvSpPr>
            <a:spLocks noGrp="1"/>
          </p:cNvSpPr>
          <p:nvPr>
            <p:ph type="body" sz="quarter" idx="21"/>
          </p:nvPr>
        </p:nvSpPr>
        <p:spPr>
          <a:xfrm>
            <a:off x="997210" y="2119790"/>
            <a:ext cx="3619500" cy="1582228"/>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9" name="Espace réservé du texte 6">
            <a:extLst>
              <a:ext uri="{FF2B5EF4-FFF2-40B4-BE49-F238E27FC236}">
                <a16:creationId xmlns:a16="http://schemas.microsoft.com/office/drawing/2014/main" id="{3B8D7CE5-7A72-4E85-BC7A-0E3F268A3678}"/>
              </a:ext>
            </a:extLst>
          </p:cNvPr>
          <p:cNvSpPr>
            <a:spLocks noGrp="1"/>
          </p:cNvSpPr>
          <p:nvPr>
            <p:ph type="body" sz="quarter" idx="23"/>
          </p:nvPr>
        </p:nvSpPr>
        <p:spPr>
          <a:xfrm>
            <a:off x="997210" y="4478662"/>
            <a:ext cx="3619500" cy="1390650"/>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0" name="Text Placeholder 30">
            <a:extLst>
              <a:ext uri="{FF2B5EF4-FFF2-40B4-BE49-F238E27FC236}">
                <a16:creationId xmlns:a16="http://schemas.microsoft.com/office/drawing/2014/main" id="{232AF2BE-A7CD-4FD0-800F-4233B1697A7E}"/>
              </a:ext>
            </a:extLst>
          </p:cNvPr>
          <p:cNvSpPr>
            <a:spLocks noGrp="1"/>
          </p:cNvSpPr>
          <p:nvPr>
            <p:ph type="body" sz="quarter" idx="24" hasCustomPrompt="1"/>
          </p:nvPr>
        </p:nvSpPr>
        <p:spPr>
          <a:xfrm>
            <a:off x="5073039" y="1598743"/>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31" name="Espace réservé du texte 6">
            <a:extLst>
              <a:ext uri="{FF2B5EF4-FFF2-40B4-BE49-F238E27FC236}">
                <a16:creationId xmlns:a16="http://schemas.microsoft.com/office/drawing/2014/main" id="{634B25B5-38A5-4020-AF41-52607C8528D6}"/>
              </a:ext>
            </a:extLst>
          </p:cNvPr>
          <p:cNvSpPr>
            <a:spLocks noGrp="1"/>
          </p:cNvSpPr>
          <p:nvPr>
            <p:ph type="body" sz="quarter" idx="25"/>
          </p:nvPr>
        </p:nvSpPr>
        <p:spPr>
          <a:xfrm>
            <a:off x="5073040" y="2119789"/>
            <a:ext cx="3619500" cy="3749523"/>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3" name="Espace réservé du texte 6">
            <a:extLst>
              <a:ext uri="{FF2B5EF4-FFF2-40B4-BE49-F238E27FC236}">
                <a16:creationId xmlns:a16="http://schemas.microsoft.com/office/drawing/2014/main" id="{872E7938-1A1F-49E9-BD3F-AD3BB1122B42}"/>
              </a:ext>
            </a:extLst>
          </p:cNvPr>
          <p:cNvSpPr>
            <a:spLocks noGrp="1"/>
          </p:cNvSpPr>
          <p:nvPr>
            <p:ph type="body" sz="quarter" idx="26" hasCustomPrompt="1"/>
          </p:nvPr>
        </p:nvSpPr>
        <p:spPr>
          <a:xfrm>
            <a:off x="9459309" y="2419158"/>
            <a:ext cx="1662137" cy="519809"/>
          </a:xfrm>
          <a:prstGeom prst="rect">
            <a:avLst/>
          </a:prstGeom>
        </p:spPr>
        <p:txBody>
          <a:bodyPr/>
          <a:lstStyle>
            <a:lvl1pPr marL="0" indent="0">
              <a:buClr>
                <a:srgbClr val="D71C2D"/>
              </a:buClr>
              <a:buFont typeface="Arial" panose="020B0604020202020204" pitchFamily="34" charset="0"/>
              <a:buNone/>
              <a:defRPr sz="2800">
                <a:solidFill>
                  <a:srgbClr val="D71C2D"/>
                </a:solidFill>
                <a:latin typeface="+mj-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NUMBER</a:t>
            </a:r>
            <a:endParaRPr lang="en-US" dirty="0"/>
          </a:p>
        </p:txBody>
      </p:sp>
      <p:sp>
        <p:nvSpPr>
          <p:cNvPr id="34" name="Espace réservé du texte 6">
            <a:extLst>
              <a:ext uri="{FF2B5EF4-FFF2-40B4-BE49-F238E27FC236}">
                <a16:creationId xmlns:a16="http://schemas.microsoft.com/office/drawing/2014/main" id="{EB070C30-ED54-4111-85B9-7EF2D73667BA}"/>
              </a:ext>
            </a:extLst>
          </p:cNvPr>
          <p:cNvSpPr>
            <a:spLocks noGrp="1"/>
          </p:cNvSpPr>
          <p:nvPr>
            <p:ph type="body" sz="quarter" idx="27" hasCustomPrompt="1"/>
          </p:nvPr>
        </p:nvSpPr>
        <p:spPr>
          <a:xfrm>
            <a:off x="9459309" y="2844319"/>
            <a:ext cx="1662137" cy="218012"/>
          </a:xfrm>
          <a:prstGeom prst="rect">
            <a:avLst/>
          </a:prstGeom>
        </p:spPr>
        <p:txBody>
          <a:bodyPr/>
          <a:lstStyle>
            <a:lvl1pPr marL="0" indent="0">
              <a:buClr>
                <a:srgbClr val="D71C2D"/>
              </a:buClr>
              <a:buFont typeface="Arial" panose="020B0604020202020204" pitchFamily="34" charset="0"/>
              <a:buNone/>
              <a:defRPr sz="1200" b="1">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err="1"/>
              <a:t>legend</a:t>
            </a:r>
            <a:endParaRPr lang="en-US" dirty="0"/>
          </a:p>
        </p:txBody>
      </p:sp>
      <p:sp>
        <p:nvSpPr>
          <p:cNvPr id="35" name="Espace réservé du texte 6">
            <a:extLst>
              <a:ext uri="{FF2B5EF4-FFF2-40B4-BE49-F238E27FC236}">
                <a16:creationId xmlns:a16="http://schemas.microsoft.com/office/drawing/2014/main" id="{4BB15B79-16BF-4D66-826F-7AEF2522851A}"/>
              </a:ext>
            </a:extLst>
          </p:cNvPr>
          <p:cNvSpPr>
            <a:spLocks noGrp="1"/>
          </p:cNvSpPr>
          <p:nvPr>
            <p:ph type="body" sz="quarter" idx="28" hasCustomPrompt="1"/>
          </p:nvPr>
        </p:nvSpPr>
        <p:spPr>
          <a:xfrm>
            <a:off x="9459309" y="3358560"/>
            <a:ext cx="1662137" cy="519809"/>
          </a:xfrm>
          <a:prstGeom prst="rect">
            <a:avLst/>
          </a:prstGeom>
        </p:spPr>
        <p:txBody>
          <a:bodyPr/>
          <a:lstStyle>
            <a:lvl1pPr marL="0" indent="0">
              <a:buClr>
                <a:srgbClr val="D71C2D"/>
              </a:buClr>
              <a:buFont typeface="Arial" panose="020B0604020202020204" pitchFamily="34" charset="0"/>
              <a:buNone/>
              <a:defRPr sz="2800">
                <a:solidFill>
                  <a:srgbClr val="D71C2D"/>
                </a:solidFill>
                <a:latin typeface="+mj-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NUMBER</a:t>
            </a:r>
            <a:endParaRPr lang="en-US" dirty="0"/>
          </a:p>
        </p:txBody>
      </p:sp>
      <p:sp>
        <p:nvSpPr>
          <p:cNvPr id="36" name="Espace réservé du texte 6">
            <a:extLst>
              <a:ext uri="{FF2B5EF4-FFF2-40B4-BE49-F238E27FC236}">
                <a16:creationId xmlns:a16="http://schemas.microsoft.com/office/drawing/2014/main" id="{8A45E452-4C14-4950-8B21-F03A17931931}"/>
              </a:ext>
            </a:extLst>
          </p:cNvPr>
          <p:cNvSpPr>
            <a:spLocks noGrp="1"/>
          </p:cNvSpPr>
          <p:nvPr>
            <p:ph type="body" sz="quarter" idx="29" hasCustomPrompt="1"/>
          </p:nvPr>
        </p:nvSpPr>
        <p:spPr>
          <a:xfrm>
            <a:off x="9459309" y="3783721"/>
            <a:ext cx="1662137" cy="218012"/>
          </a:xfrm>
          <a:prstGeom prst="rect">
            <a:avLst/>
          </a:prstGeom>
        </p:spPr>
        <p:txBody>
          <a:bodyPr/>
          <a:lstStyle>
            <a:lvl1pPr marL="0" indent="0">
              <a:buClr>
                <a:srgbClr val="D71C2D"/>
              </a:buClr>
              <a:buFont typeface="Arial" panose="020B0604020202020204" pitchFamily="34" charset="0"/>
              <a:buNone/>
              <a:defRPr sz="1200" b="1">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err="1"/>
              <a:t>legend</a:t>
            </a:r>
            <a:endParaRPr lang="en-US" dirty="0"/>
          </a:p>
        </p:txBody>
      </p:sp>
      <p:sp>
        <p:nvSpPr>
          <p:cNvPr id="37" name="Espace réservé du texte 6">
            <a:extLst>
              <a:ext uri="{FF2B5EF4-FFF2-40B4-BE49-F238E27FC236}">
                <a16:creationId xmlns:a16="http://schemas.microsoft.com/office/drawing/2014/main" id="{D776C6D3-67CA-4C35-ABAE-02932564E535}"/>
              </a:ext>
            </a:extLst>
          </p:cNvPr>
          <p:cNvSpPr>
            <a:spLocks noGrp="1"/>
          </p:cNvSpPr>
          <p:nvPr>
            <p:ph type="body" sz="quarter" idx="30" hasCustomPrompt="1"/>
          </p:nvPr>
        </p:nvSpPr>
        <p:spPr>
          <a:xfrm>
            <a:off x="9459309" y="4351174"/>
            <a:ext cx="1662137" cy="519809"/>
          </a:xfrm>
          <a:prstGeom prst="rect">
            <a:avLst/>
          </a:prstGeom>
        </p:spPr>
        <p:txBody>
          <a:bodyPr/>
          <a:lstStyle>
            <a:lvl1pPr marL="0" indent="0">
              <a:buClr>
                <a:srgbClr val="D71C2D"/>
              </a:buClr>
              <a:buFont typeface="Arial" panose="020B0604020202020204" pitchFamily="34" charset="0"/>
              <a:buNone/>
              <a:defRPr sz="2800">
                <a:solidFill>
                  <a:srgbClr val="D71C2D"/>
                </a:solidFill>
                <a:latin typeface="+mj-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NUMBER</a:t>
            </a:r>
            <a:endParaRPr lang="en-US" dirty="0"/>
          </a:p>
        </p:txBody>
      </p:sp>
      <p:sp>
        <p:nvSpPr>
          <p:cNvPr id="38" name="Espace réservé du texte 6">
            <a:extLst>
              <a:ext uri="{FF2B5EF4-FFF2-40B4-BE49-F238E27FC236}">
                <a16:creationId xmlns:a16="http://schemas.microsoft.com/office/drawing/2014/main" id="{373FC5CA-ADBC-4196-960F-FAA2D3EFFF28}"/>
              </a:ext>
            </a:extLst>
          </p:cNvPr>
          <p:cNvSpPr>
            <a:spLocks noGrp="1"/>
          </p:cNvSpPr>
          <p:nvPr>
            <p:ph type="body" sz="quarter" idx="31" hasCustomPrompt="1"/>
          </p:nvPr>
        </p:nvSpPr>
        <p:spPr>
          <a:xfrm>
            <a:off x="9459309" y="4776335"/>
            <a:ext cx="1662137" cy="218012"/>
          </a:xfrm>
          <a:prstGeom prst="rect">
            <a:avLst/>
          </a:prstGeom>
        </p:spPr>
        <p:txBody>
          <a:bodyPr/>
          <a:lstStyle>
            <a:lvl1pPr marL="0" indent="0">
              <a:buClr>
                <a:srgbClr val="D71C2D"/>
              </a:buClr>
              <a:buFont typeface="Arial" panose="020B0604020202020204" pitchFamily="34" charset="0"/>
              <a:buNone/>
              <a:defRPr sz="1200" b="1">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err="1"/>
              <a:t>legend</a:t>
            </a:r>
            <a:endParaRPr lang="en-US" dirty="0"/>
          </a:p>
        </p:txBody>
      </p:sp>
      <p:pic>
        <p:nvPicPr>
          <p:cNvPr id="39" name="Image 38">
            <a:extLst>
              <a:ext uri="{FF2B5EF4-FFF2-40B4-BE49-F238E27FC236}">
                <a16:creationId xmlns:a16="http://schemas.microsoft.com/office/drawing/2014/main" id="{FCC736CC-37CF-470F-B1F2-4D9CA18485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40" name="Espace réservé du numéro de diapositive 1">
            <a:extLst>
              <a:ext uri="{FF2B5EF4-FFF2-40B4-BE49-F238E27FC236}">
                <a16:creationId xmlns:a16="http://schemas.microsoft.com/office/drawing/2014/main" id="{3C7EB266-9D67-456F-B9FD-D2EAF9C2935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41" name="Picture 33">
            <a:extLst>
              <a:ext uri="{FF2B5EF4-FFF2-40B4-BE49-F238E27FC236}">
                <a16:creationId xmlns:a16="http://schemas.microsoft.com/office/drawing/2014/main" id="{0D2CB81E-6AFA-448F-BFCB-A9D9B052F6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831933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lide option A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82CB31-4B21-454E-8748-DBB565A8B0E4}"/>
              </a:ext>
            </a:extLst>
          </p:cNvPr>
          <p:cNvSpPr/>
          <p:nvPr/>
        </p:nvSpPr>
        <p:spPr>
          <a:xfrm>
            <a:off x="0" y="3954"/>
            <a:ext cx="12192000" cy="1260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58">
            <a:extLst>
              <a:ext uri="{FF2B5EF4-FFF2-40B4-BE49-F238E27FC236}">
                <a16:creationId xmlns:a16="http://schemas.microsoft.com/office/drawing/2014/main" id="{E1CF08E2-1B29-4AA8-A86B-098C703A3E08}"/>
              </a:ext>
            </a:extLst>
          </p:cNvPr>
          <p:cNvCxnSpPr/>
          <p:nvPr/>
        </p:nvCxnSpPr>
        <p:spPr>
          <a:xfrm flipV="1">
            <a:off x="736125" y="458975"/>
            <a:ext cx="0" cy="476959"/>
          </a:xfrm>
          <a:prstGeom prst="line">
            <a:avLst/>
          </a:prstGeom>
          <a:ln w="12700">
            <a:solidFill>
              <a:srgbClr val="EE2326"/>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997210" y="550830"/>
            <a:ext cx="5180038" cy="385103"/>
          </a:xfrm>
          <a:prstGeom prst="rect">
            <a:avLst/>
          </a:prstGeom>
        </p:spPr>
        <p:txBody>
          <a:bodyPr/>
          <a:lstStyle>
            <a:lvl1pPr marL="0" algn="l" defTabSz="914400" rtl="0" eaLnBrk="1" latinLnBrk="0" hangingPunct="1">
              <a:lnSpc>
                <a:spcPct val="90000"/>
              </a:lnSpc>
              <a:spcBef>
                <a:spcPct val="0"/>
              </a:spcBef>
              <a:defRPr lang="en-US" sz="2000" kern="120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space réservé du texte 6">
            <a:extLst>
              <a:ext uri="{FF2B5EF4-FFF2-40B4-BE49-F238E27FC236}">
                <a16:creationId xmlns:a16="http://schemas.microsoft.com/office/drawing/2014/main" id="{DDB6EA2F-7CD9-421D-8768-61ABE41E4DD2}"/>
              </a:ext>
            </a:extLst>
          </p:cNvPr>
          <p:cNvSpPr>
            <a:spLocks noGrp="1"/>
          </p:cNvSpPr>
          <p:nvPr>
            <p:ph type="body" sz="quarter" idx="21"/>
          </p:nvPr>
        </p:nvSpPr>
        <p:spPr>
          <a:xfrm>
            <a:off x="997210" y="1596044"/>
            <a:ext cx="8897067" cy="4293504"/>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9" name="Image 38">
            <a:extLst>
              <a:ext uri="{FF2B5EF4-FFF2-40B4-BE49-F238E27FC236}">
                <a16:creationId xmlns:a16="http://schemas.microsoft.com/office/drawing/2014/main" id="{FCC736CC-37CF-470F-B1F2-4D9CA18485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pic>
        <p:nvPicPr>
          <p:cNvPr id="14" name="Image 13">
            <a:extLst>
              <a:ext uri="{FF2B5EF4-FFF2-40B4-BE49-F238E27FC236}">
                <a16:creationId xmlns:a16="http://schemas.microsoft.com/office/drawing/2014/main" id="{E4E25264-CD08-8746-8896-AAC2D44D14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3281" y="375138"/>
            <a:ext cx="1644768" cy="1817077"/>
          </a:xfrm>
          <a:prstGeom prst="rect">
            <a:avLst/>
          </a:prstGeom>
        </p:spPr>
      </p:pic>
    </p:spTree>
    <p:extLst>
      <p:ext uri="{BB962C8B-B14F-4D97-AF65-F5344CB8AC3E}">
        <p14:creationId xmlns:p14="http://schemas.microsoft.com/office/powerpoint/2010/main" val="1384346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lide option A1">
    <p:spTree>
      <p:nvGrpSpPr>
        <p:cNvPr id="1" name=""/>
        <p:cNvGrpSpPr/>
        <p:nvPr/>
      </p:nvGrpSpPr>
      <p:grpSpPr>
        <a:xfrm>
          <a:off x="0" y="0"/>
          <a:ext cx="0" cy="0"/>
          <a:chOff x="0" y="0"/>
          <a:chExt cx="0" cy="0"/>
        </a:xfrm>
      </p:grpSpPr>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space réservé du texte 6">
            <a:extLst>
              <a:ext uri="{FF2B5EF4-FFF2-40B4-BE49-F238E27FC236}">
                <a16:creationId xmlns:a16="http://schemas.microsoft.com/office/drawing/2014/main" id="{DDB6EA2F-7CD9-421D-8768-61ABE41E4DD2}"/>
              </a:ext>
            </a:extLst>
          </p:cNvPr>
          <p:cNvSpPr>
            <a:spLocks noGrp="1"/>
          </p:cNvSpPr>
          <p:nvPr>
            <p:ph type="body" sz="quarter" idx="21"/>
          </p:nvPr>
        </p:nvSpPr>
        <p:spPr>
          <a:xfrm>
            <a:off x="997210" y="1596044"/>
            <a:ext cx="8897067" cy="4293504"/>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9" name="Image 38">
            <a:extLst>
              <a:ext uri="{FF2B5EF4-FFF2-40B4-BE49-F238E27FC236}">
                <a16:creationId xmlns:a16="http://schemas.microsoft.com/office/drawing/2014/main" id="{FCC736CC-37CF-470F-B1F2-4D9CA18485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pic>
        <p:nvPicPr>
          <p:cNvPr id="14" name="Image 13">
            <a:extLst>
              <a:ext uri="{FF2B5EF4-FFF2-40B4-BE49-F238E27FC236}">
                <a16:creationId xmlns:a16="http://schemas.microsoft.com/office/drawing/2014/main" id="{E4E25264-CD08-8746-8896-AAC2D44D14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3281" y="375138"/>
            <a:ext cx="1644768" cy="1817077"/>
          </a:xfrm>
          <a:prstGeom prst="rect">
            <a:avLst/>
          </a:prstGeom>
        </p:spPr>
      </p:pic>
    </p:spTree>
    <p:extLst>
      <p:ext uri="{BB962C8B-B14F-4D97-AF65-F5344CB8AC3E}">
        <p14:creationId xmlns:p14="http://schemas.microsoft.com/office/powerpoint/2010/main" val="2923254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option B">
    <p:spTree>
      <p:nvGrpSpPr>
        <p:cNvPr id="1" name=""/>
        <p:cNvGrpSpPr/>
        <p:nvPr/>
      </p:nvGrpSpPr>
      <p:grpSpPr>
        <a:xfrm>
          <a:off x="0" y="0"/>
          <a:ext cx="0" cy="0"/>
          <a:chOff x="0" y="0"/>
          <a:chExt cx="0" cy="0"/>
        </a:xfrm>
      </p:grpSpPr>
      <p:pic>
        <p:nvPicPr>
          <p:cNvPr id="20"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284" y="-1"/>
            <a:ext cx="2549230" cy="6858000"/>
          </a:xfrm>
          <a:prstGeom prst="rect">
            <a:avLst/>
          </a:prstGeom>
        </p:spPr>
      </p:pic>
      <p:sp>
        <p:nvSpPr>
          <p:cNvPr id="16" name="Rectangle 15">
            <a:extLst>
              <a:ext uri="{FF2B5EF4-FFF2-40B4-BE49-F238E27FC236}">
                <a16:creationId xmlns:a16="http://schemas.microsoft.com/office/drawing/2014/main" id="{A44C9D1A-3750-4E5E-B92A-292FC737C381}"/>
              </a:ext>
            </a:extLst>
          </p:cNvPr>
          <p:cNvSpPr/>
          <p:nvPr userDrawn="1"/>
        </p:nvSpPr>
        <p:spPr>
          <a:xfrm>
            <a:off x="-5" y="0"/>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80000"/>
              </a:lnSpc>
              <a:defRPr lang="en-US" sz="3600" kern="1200" spc="110" dirty="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3" name="Espace réservé du texte 4">
            <a:extLst>
              <a:ext uri="{FF2B5EF4-FFF2-40B4-BE49-F238E27FC236}">
                <a16:creationId xmlns:a16="http://schemas.microsoft.com/office/drawing/2014/main" id="{D0805575-A815-4EF1-8238-14489D95AF63}"/>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5" name="Espace réservé du texte 4">
            <a:extLst>
              <a:ext uri="{FF2B5EF4-FFF2-40B4-BE49-F238E27FC236}">
                <a16:creationId xmlns:a16="http://schemas.microsoft.com/office/drawing/2014/main" id="{ACDC82D9-A755-4F93-82FB-1E7A239DBCF6}"/>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6" name="Espace réservé du texte 4">
            <a:extLst>
              <a:ext uri="{FF2B5EF4-FFF2-40B4-BE49-F238E27FC236}">
                <a16:creationId xmlns:a16="http://schemas.microsoft.com/office/drawing/2014/main" id="{C1748FF3-8516-447B-8374-D92665AB6A77}"/>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40123CA7-24FF-4A52-AFDF-7B81416153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1" name="Text Placeholder 30">
            <a:extLst>
              <a:ext uri="{FF2B5EF4-FFF2-40B4-BE49-F238E27FC236}">
                <a16:creationId xmlns:a16="http://schemas.microsoft.com/office/drawing/2014/main" id="{C21D3712-F0F5-4373-8A8A-6FFE03C1CF56}"/>
              </a:ext>
            </a:extLst>
          </p:cNvPr>
          <p:cNvSpPr>
            <a:spLocks noGrp="1"/>
          </p:cNvSpPr>
          <p:nvPr>
            <p:ph type="body" sz="quarter" idx="15" hasCustomPrompt="1"/>
          </p:nvPr>
        </p:nvSpPr>
        <p:spPr>
          <a:xfrm>
            <a:off x="315964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2" name="Text Placeholder 30">
            <a:extLst>
              <a:ext uri="{FF2B5EF4-FFF2-40B4-BE49-F238E27FC236}">
                <a16:creationId xmlns:a16="http://schemas.microsoft.com/office/drawing/2014/main" id="{1FA8CDA0-34E4-4CF0-839D-F242B72AC858}"/>
              </a:ext>
            </a:extLst>
          </p:cNvPr>
          <p:cNvSpPr>
            <a:spLocks noGrp="1"/>
          </p:cNvSpPr>
          <p:nvPr>
            <p:ph type="body" sz="quarter" idx="17" hasCustomPrompt="1"/>
          </p:nvPr>
        </p:nvSpPr>
        <p:spPr>
          <a:xfrm>
            <a:off x="738955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7" name="Espace réservé du texte 6">
            <a:extLst>
              <a:ext uri="{FF2B5EF4-FFF2-40B4-BE49-F238E27FC236}">
                <a16:creationId xmlns:a16="http://schemas.microsoft.com/office/drawing/2014/main" id="{EE30DFD3-C60B-490B-B4AC-8748A341EAAB}"/>
              </a:ext>
            </a:extLst>
          </p:cNvPr>
          <p:cNvSpPr>
            <a:spLocks noGrp="1"/>
          </p:cNvSpPr>
          <p:nvPr>
            <p:ph type="body" sz="quarter" idx="21"/>
          </p:nvPr>
        </p:nvSpPr>
        <p:spPr>
          <a:xfrm>
            <a:off x="3159642" y="1689636"/>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8" name="Espace réservé du texte 6">
            <a:extLst>
              <a:ext uri="{FF2B5EF4-FFF2-40B4-BE49-F238E27FC236}">
                <a16:creationId xmlns:a16="http://schemas.microsoft.com/office/drawing/2014/main" id="{38025965-EDD7-4D27-84C4-8916607BA335}"/>
              </a:ext>
            </a:extLst>
          </p:cNvPr>
          <p:cNvSpPr>
            <a:spLocks noGrp="1"/>
          </p:cNvSpPr>
          <p:nvPr>
            <p:ph type="body" sz="quarter" idx="25"/>
          </p:nvPr>
        </p:nvSpPr>
        <p:spPr>
          <a:xfrm>
            <a:off x="7389552" y="1689517"/>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4" name="Image 33">
            <a:extLst>
              <a:ext uri="{FF2B5EF4-FFF2-40B4-BE49-F238E27FC236}">
                <a16:creationId xmlns:a16="http://schemas.microsoft.com/office/drawing/2014/main" id="{723882FC-2BAB-49CB-A765-629F46941E4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5" name="Espace réservé du numéro de diapositive 1">
            <a:extLst>
              <a:ext uri="{FF2B5EF4-FFF2-40B4-BE49-F238E27FC236}">
                <a16:creationId xmlns:a16="http://schemas.microsoft.com/office/drawing/2014/main" id="{89228A1C-A05F-4B8A-BE13-BBF9A8024765}"/>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6" name="Picture 33">
            <a:extLst>
              <a:ext uri="{FF2B5EF4-FFF2-40B4-BE49-F238E27FC236}">
                <a16:creationId xmlns:a16="http://schemas.microsoft.com/office/drawing/2014/main" id="{152A2DAF-59DF-462E-A81F-7DC4BD61A6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404858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option B1">
    <p:spTree>
      <p:nvGrpSpPr>
        <p:cNvPr id="1" name=""/>
        <p:cNvGrpSpPr/>
        <p:nvPr/>
      </p:nvGrpSpPr>
      <p:grpSpPr>
        <a:xfrm>
          <a:off x="0" y="0"/>
          <a:ext cx="0" cy="0"/>
          <a:chOff x="0" y="0"/>
          <a:chExt cx="0" cy="0"/>
        </a:xfrm>
      </p:grpSpPr>
      <p:pic>
        <p:nvPicPr>
          <p:cNvPr id="17"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284" y="-1"/>
            <a:ext cx="2549230" cy="6858000"/>
          </a:xfrm>
          <a:prstGeom prst="rect">
            <a:avLst/>
          </a:prstGeom>
        </p:spPr>
      </p:pic>
      <p:sp>
        <p:nvSpPr>
          <p:cNvPr id="16" name="Rectangle 15">
            <a:extLst>
              <a:ext uri="{FF2B5EF4-FFF2-40B4-BE49-F238E27FC236}">
                <a16:creationId xmlns:a16="http://schemas.microsoft.com/office/drawing/2014/main" id="{A44C9D1A-3750-4E5E-B92A-292FC737C381}"/>
              </a:ext>
            </a:extLst>
          </p:cNvPr>
          <p:cNvSpPr/>
          <p:nvPr userDrawn="1"/>
        </p:nvSpPr>
        <p:spPr>
          <a:xfrm>
            <a:off x="0" y="0"/>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3" name="Espace réservé du texte 4">
            <a:extLst>
              <a:ext uri="{FF2B5EF4-FFF2-40B4-BE49-F238E27FC236}">
                <a16:creationId xmlns:a16="http://schemas.microsoft.com/office/drawing/2014/main" id="{D0805575-A815-4EF1-8238-14489D95AF63}"/>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5" name="Espace réservé du texte 4">
            <a:extLst>
              <a:ext uri="{FF2B5EF4-FFF2-40B4-BE49-F238E27FC236}">
                <a16:creationId xmlns:a16="http://schemas.microsoft.com/office/drawing/2014/main" id="{ACDC82D9-A755-4F93-82FB-1E7A239DBCF6}"/>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6" name="Espace réservé du texte 4">
            <a:extLst>
              <a:ext uri="{FF2B5EF4-FFF2-40B4-BE49-F238E27FC236}">
                <a16:creationId xmlns:a16="http://schemas.microsoft.com/office/drawing/2014/main" id="{C1748FF3-8516-447B-8374-D92665AB6A77}"/>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40123CA7-24FF-4A52-AFDF-7B814161537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7" name="Espace réservé du texte 6">
            <a:extLst>
              <a:ext uri="{FF2B5EF4-FFF2-40B4-BE49-F238E27FC236}">
                <a16:creationId xmlns:a16="http://schemas.microsoft.com/office/drawing/2014/main" id="{EE30DFD3-C60B-490B-B4AC-8748A341EAAB}"/>
              </a:ext>
            </a:extLst>
          </p:cNvPr>
          <p:cNvSpPr>
            <a:spLocks noGrp="1"/>
          </p:cNvSpPr>
          <p:nvPr>
            <p:ph type="body" sz="quarter" idx="21"/>
          </p:nvPr>
        </p:nvSpPr>
        <p:spPr>
          <a:xfrm>
            <a:off x="3159641" y="1168590"/>
            <a:ext cx="7894713" cy="4171121"/>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4" name="Image 33">
            <a:extLst>
              <a:ext uri="{FF2B5EF4-FFF2-40B4-BE49-F238E27FC236}">
                <a16:creationId xmlns:a16="http://schemas.microsoft.com/office/drawing/2014/main" id="{723882FC-2BAB-49CB-A765-629F46941E4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5" name="Espace réservé du numéro de diapositive 1">
            <a:extLst>
              <a:ext uri="{FF2B5EF4-FFF2-40B4-BE49-F238E27FC236}">
                <a16:creationId xmlns:a16="http://schemas.microsoft.com/office/drawing/2014/main" id="{89228A1C-A05F-4B8A-BE13-BBF9A8024765}"/>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6" name="Picture 33">
            <a:extLst>
              <a:ext uri="{FF2B5EF4-FFF2-40B4-BE49-F238E27FC236}">
                <a16:creationId xmlns:a16="http://schemas.microsoft.com/office/drawing/2014/main" id="{152A2DAF-59DF-462E-A81F-7DC4BD61A6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226543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option C">
    <p:spTree>
      <p:nvGrpSpPr>
        <p:cNvPr id="1" name=""/>
        <p:cNvGrpSpPr/>
        <p:nvPr/>
      </p:nvGrpSpPr>
      <p:grpSpPr>
        <a:xfrm>
          <a:off x="0" y="0"/>
          <a:ext cx="0" cy="0"/>
          <a:chOff x="0" y="0"/>
          <a:chExt cx="0" cy="0"/>
        </a:xfrm>
      </p:grpSpPr>
      <p:pic>
        <p:nvPicPr>
          <p:cNvPr id="20"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108"/>
            <a:ext cx="2549227" cy="6858000"/>
          </a:xfrm>
          <a:prstGeom prst="rect">
            <a:avLst/>
          </a:prstGeom>
        </p:spPr>
      </p:pic>
      <p:sp>
        <p:nvSpPr>
          <p:cNvPr id="29" name="Rectangle 28"/>
          <p:cNvSpPr/>
          <p:nvPr userDrawn="1"/>
        </p:nvSpPr>
        <p:spPr>
          <a:xfrm>
            <a:off x="-8" y="4108"/>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2" name="Espace réservé du texte 4">
            <a:extLst>
              <a:ext uri="{FF2B5EF4-FFF2-40B4-BE49-F238E27FC236}">
                <a16:creationId xmlns:a16="http://schemas.microsoft.com/office/drawing/2014/main" id="{5E011A4F-8F3F-4B7A-BDA6-56B1B33ECA1D}"/>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3" name="Espace réservé du texte 4">
            <a:extLst>
              <a:ext uri="{FF2B5EF4-FFF2-40B4-BE49-F238E27FC236}">
                <a16:creationId xmlns:a16="http://schemas.microsoft.com/office/drawing/2014/main" id="{4ACF7CCB-136A-44A4-8445-8F3441407BF4}"/>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5" name="Espace réservé du texte 4">
            <a:extLst>
              <a:ext uri="{FF2B5EF4-FFF2-40B4-BE49-F238E27FC236}">
                <a16:creationId xmlns:a16="http://schemas.microsoft.com/office/drawing/2014/main" id="{A5B9DF71-7A98-40B5-BC80-B19B851A34AB}"/>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D0921AF2-49B4-42CE-81D9-D330F55597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1" name="Text Placeholder 30">
            <a:extLst>
              <a:ext uri="{FF2B5EF4-FFF2-40B4-BE49-F238E27FC236}">
                <a16:creationId xmlns:a16="http://schemas.microsoft.com/office/drawing/2014/main" id="{8EE91706-EB07-4A8F-AC13-F036601FD384}"/>
              </a:ext>
            </a:extLst>
          </p:cNvPr>
          <p:cNvSpPr>
            <a:spLocks noGrp="1"/>
          </p:cNvSpPr>
          <p:nvPr>
            <p:ph type="body" sz="quarter" idx="15" hasCustomPrompt="1"/>
          </p:nvPr>
        </p:nvSpPr>
        <p:spPr>
          <a:xfrm>
            <a:off x="315964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6" name="Text Placeholder 30">
            <a:extLst>
              <a:ext uri="{FF2B5EF4-FFF2-40B4-BE49-F238E27FC236}">
                <a16:creationId xmlns:a16="http://schemas.microsoft.com/office/drawing/2014/main" id="{920EBFC0-731E-4E55-AFBF-EBDF93B31894}"/>
              </a:ext>
            </a:extLst>
          </p:cNvPr>
          <p:cNvSpPr>
            <a:spLocks noGrp="1"/>
          </p:cNvSpPr>
          <p:nvPr>
            <p:ph type="body" sz="quarter" idx="17" hasCustomPrompt="1"/>
          </p:nvPr>
        </p:nvSpPr>
        <p:spPr>
          <a:xfrm>
            <a:off x="738955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7" name="Espace réservé du texte 6">
            <a:extLst>
              <a:ext uri="{FF2B5EF4-FFF2-40B4-BE49-F238E27FC236}">
                <a16:creationId xmlns:a16="http://schemas.microsoft.com/office/drawing/2014/main" id="{E507AE65-B9A2-41CC-B169-70170D2ED0F5}"/>
              </a:ext>
            </a:extLst>
          </p:cNvPr>
          <p:cNvSpPr>
            <a:spLocks noGrp="1"/>
          </p:cNvSpPr>
          <p:nvPr>
            <p:ph type="body" sz="quarter" idx="21"/>
          </p:nvPr>
        </p:nvSpPr>
        <p:spPr>
          <a:xfrm>
            <a:off x="3159642" y="1689636"/>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8" name="Espace réservé du texte 6">
            <a:extLst>
              <a:ext uri="{FF2B5EF4-FFF2-40B4-BE49-F238E27FC236}">
                <a16:creationId xmlns:a16="http://schemas.microsoft.com/office/drawing/2014/main" id="{9F3D3AB9-D71E-410C-A694-93EF4A99C770}"/>
              </a:ext>
            </a:extLst>
          </p:cNvPr>
          <p:cNvSpPr>
            <a:spLocks noGrp="1"/>
          </p:cNvSpPr>
          <p:nvPr>
            <p:ph type="body" sz="quarter" idx="25"/>
          </p:nvPr>
        </p:nvSpPr>
        <p:spPr>
          <a:xfrm>
            <a:off x="7389552" y="1689517"/>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2" name="Image 31">
            <a:extLst>
              <a:ext uri="{FF2B5EF4-FFF2-40B4-BE49-F238E27FC236}">
                <a16:creationId xmlns:a16="http://schemas.microsoft.com/office/drawing/2014/main" id="{38CD0219-3E36-4777-9E25-C6593D45E0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3" name="Espace réservé du numéro de diapositive 1">
            <a:extLst>
              <a:ext uri="{FF2B5EF4-FFF2-40B4-BE49-F238E27FC236}">
                <a16:creationId xmlns:a16="http://schemas.microsoft.com/office/drawing/2014/main" id="{D30DF174-EF18-4002-AD45-18372FFF894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AC9DB325-3879-47E6-8588-296A7AC9CB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1343879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option C1">
    <p:spTree>
      <p:nvGrpSpPr>
        <p:cNvPr id="1" name=""/>
        <p:cNvGrpSpPr/>
        <p:nvPr/>
      </p:nvGrpSpPr>
      <p:grpSpPr>
        <a:xfrm>
          <a:off x="0" y="0"/>
          <a:ext cx="0" cy="0"/>
          <a:chOff x="0" y="0"/>
          <a:chExt cx="0" cy="0"/>
        </a:xfrm>
      </p:grpSpPr>
      <p:pic>
        <p:nvPicPr>
          <p:cNvPr id="20"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108"/>
            <a:ext cx="2549227" cy="6858000"/>
          </a:xfrm>
          <a:prstGeom prst="rect">
            <a:avLst/>
          </a:prstGeom>
        </p:spPr>
      </p:pic>
      <p:sp>
        <p:nvSpPr>
          <p:cNvPr id="29" name="Rectangle 28"/>
          <p:cNvSpPr/>
          <p:nvPr userDrawn="1"/>
        </p:nvSpPr>
        <p:spPr>
          <a:xfrm>
            <a:off x="0" y="4108"/>
            <a:ext cx="2549235" cy="6858000"/>
          </a:xfrm>
          <a:prstGeom prst="rect">
            <a:avLst/>
          </a:prstGeom>
          <a:solidFill>
            <a:srgbClr val="00599B">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1CF36268-7888-45FA-BD6E-9368048D1C90}"/>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chemeClr val="bg1"/>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Espace réservé du texte 4">
            <a:extLst>
              <a:ext uri="{FF2B5EF4-FFF2-40B4-BE49-F238E27FC236}">
                <a16:creationId xmlns:a16="http://schemas.microsoft.com/office/drawing/2014/main" id="{931A40B3-B461-4B92-9E65-FDC83575AE6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chemeClr val="bg1"/>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sp>
        <p:nvSpPr>
          <p:cNvPr id="22" name="Espace réservé du texte 4">
            <a:extLst>
              <a:ext uri="{FF2B5EF4-FFF2-40B4-BE49-F238E27FC236}">
                <a16:creationId xmlns:a16="http://schemas.microsoft.com/office/drawing/2014/main" id="{5E011A4F-8F3F-4B7A-BDA6-56B1B33ECA1D}"/>
              </a:ext>
            </a:extLst>
          </p:cNvPr>
          <p:cNvSpPr>
            <a:spLocks noGrp="1"/>
          </p:cNvSpPr>
          <p:nvPr>
            <p:ph type="body" sz="quarter" idx="22"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23" name="Espace réservé du texte 4">
            <a:extLst>
              <a:ext uri="{FF2B5EF4-FFF2-40B4-BE49-F238E27FC236}">
                <a16:creationId xmlns:a16="http://schemas.microsoft.com/office/drawing/2014/main" id="{4ACF7CCB-136A-44A4-8445-8F3441407BF4}"/>
              </a:ext>
            </a:extLst>
          </p:cNvPr>
          <p:cNvSpPr>
            <a:spLocks noGrp="1"/>
          </p:cNvSpPr>
          <p:nvPr>
            <p:ph type="body" sz="quarter" idx="23"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25" name="Espace réservé du texte 4">
            <a:extLst>
              <a:ext uri="{FF2B5EF4-FFF2-40B4-BE49-F238E27FC236}">
                <a16:creationId xmlns:a16="http://schemas.microsoft.com/office/drawing/2014/main" id="{A5B9DF71-7A98-40B5-BC80-B19B851A34AB}"/>
              </a:ext>
            </a:extLst>
          </p:cNvPr>
          <p:cNvSpPr>
            <a:spLocks noGrp="1"/>
          </p:cNvSpPr>
          <p:nvPr>
            <p:ph type="body" sz="quarter" idx="24"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chemeClr val="bg1"/>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pic>
        <p:nvPicPr>
          <p:cNvPr id="31" name="Picture 5">
            <a:extLst>
              <a:ext uri="{FF2B5EF4-FFF2-40B4-BE49-F238E27FC236}">
                <a16:creationId xmlns:a16="http://schemas.microsoft.com/office/drawing/2014/main" id="{D0921AF2-49B4-42CE-81D9-D330F55597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sp>
        <p:nvSpPr>
          <p:cNvPr id="27" name="Espace réservé du texte 6">
            <a:extLst>
              <a:ext uri="{FF2B5EF4-FFF2-40B4-BE49-F238E27FC236}">
                <a16:creationId xmlns:a16="http://schemas.microsoft.com/office/drawing/2014/main" id="{E507AE65-B9A2-41CC-B169-70170D2ED0F5}"/>
              </a:ext>
            </a:extLst>
          </p:cNvPr>
          <p:cNvSpPr>
            <a:spLocks noGrp="1"/>
          </p:cNvSpPr>
          <p:nvPr>
            <p:ph type="body" sz="quarter" idx="21"/>
          </p:nvPr>
        </p:nvSpPr>
        <p:spPr>
          <a:xfrm>
            <a:off x="3159642" y="1155470"/>
            <a:ext cx="7894712" cy="4184242"/>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pic>
        <p:nvPicPr>
          <p:cNvPr id="32" name="Image 31">
            <a:extLst>
              <a:ext uri="{FF2B5EF4-FFF2-40B4-BE49-F238E27FC236}">
                <a16:creationId xmlns:a16="http://schemas.microsoft.com/office/drawing/2014/main" id="{38CD0219-3E36-4777-9E25-C6593D45E0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3" name="Espace réservé du numéro de diapositive 1">
            <a:extLst>
              <a:ext uri="{FF2B5EF4-FFF2-40B4-BE49-F238E27FC236}">
                <a16:creationId xmlns:a16="http://schemas.microsoft.com/office/drawing/2014/main" id="{D30DF174-EF18-4002-AD45-18372FFF894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AC9DB325-3879-47E6-8588-296A7AC9CB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1641881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option 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B878B3-7578-4C0C-A2AE-1912D519AF79}"/>
              </a:ext>
            </a:extLst>
          </p:cNvPr>
          <p:cNvSpPr/>
          <p:nvPr userDrawn="1"/>
        </p:nvSpPr>
        <p:spPr>
          <a:xfrm flipH="1">
            <a:off x="2549236" y="0"/>
            <a:ext cx="964276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4">
            <a:extLst>
              <a:ext uri="{FF2B5EF4-FFF2-40B4-BE49-F238E27FC236}">
                <a16:creationId xmlns:a16="http://schemas.microsoft.com/office/drawing/2014/main" id="{A1B640D5-2A65-4681-AE85-F924DE1ADF12}"/>
              </a:ext>
            </a:extLst>
          </p:cNvPr>
          <p:cNvSpPr>
            <a:spLocks noGrp="1"/>
          </p:cNvSpPr>
          <p:nvPr>
            <p:ph type="body" sz="quarter" idx="19"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15" name="Espace réservé du texte 4">
            <a:extLst>
              <a:ext uri="{FF2B5EF4-FFF2-40B4-BE49-F238E27FC236}">
                <a16:creationId xmlns:a16="http://schemas.microsoft.com/office/drawing/2014/main" id="{F4E1F793-A1A5-4D47-826E-AA9559B93AA4}"/>
              </a:ext>
            </a:extLst>
          </p:cNvPr>
          <p:cNvSpPr>
            <a:spLocks noGrp="1"/>
          </p:cNvSpPr>
          <p:nvPr>
            <p:ph type="body" sz="quarter" idx="20"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16" name="Espace réservé du texte 4">
            <a:extLst>
              <a:ext uri="{FF2B5EF4-FFF2-40B4-BE49-F238E27FC236}">
                <a16:creationId xmlns:a16="http://schemas.microsoft.com/office/drawing/2014/main" id="{A650C9FC-A93E-493C-B275-03F7E8CB0B7B}"/>
              </a:ext>
            </a:extLst>
          </p:cNvPr>
          <p:cNvSpPr>
            <a:spLocks noGrp="1"/>
          </p:cNvSpPr>
          <p:nvPr>
            <p:ph type="body" sz="quarter" idx="21"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sp>
        <p:nvSpPr>
          <p:cNvPr id="21" name="Titre 1">
            <a:extLst>
              <a:ext uri="{FF2B5EF4-FFF2-40B4-BE49-F238E27FC236}">
                <a16:creationId xmlns:a16="http://schemas.microsoft.com/office/drawing/2014/main" id="{2F66C270-983A-494E-9AFA-B5217C3B4D75}"/>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sp>
        <p:nvSpPr>
          <p:cNvPr id="27" name="Espace réservé du texte 4">
            <a:extLst>
              <a:ext uri="{FF2B5EF4-FFF2-40B4-BE49-F238E27FC236}">
                <a16:creationId xmlns:a16="http://schemas.microsoft.com/office/drawing/2014/main" id="{A886774F-8563-4950-80EC-EC5E378C0FD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rgbClr val="004489"/>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pic>
        <p:nvPicPr>
          <p:cNvPr id="32" name="Picture 5">
            <a:extLst>
              <a:ext uri="{FF2B5EF4-FFF2-40B4-BE49-F238E27FC236}">
                <a16:creationId xmlns:a16="http://schemas.microsoft.com/office/drawing/2014/main" id="{FFC97D0D-8991-4F63-B148-8A600579B3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pic>
        <p:nvPicPr>
          <p:cNvPr id="24" name="Image 23">
            <a:extLst>
              <a:ext uri="{FF2B5EF4-FFF2-40B4-BE49-F238E27FC236}">
                <a16:creationId xmlns:a16="http://schemas.microsoft.com/office/drawing/2014/main" id="{AF67EEE6-0856-424C-BAD2-D33548D5CC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25" name="Text Placeholder 30">
            <a:extLst>
              <a:ext uri="{FF2B5EF4-FFF2-40B4-BE49-F238E27FC236}">
                <a16:creationId xmlns:a16="http://schemas.microsoft.com/office/drawing/2014/main" id="{6EE28D32-A5C6-4CFC-844C-F7703118AFF3}"/>
              </a:ext>
            </a:extLst>
          </p:cNvPr>
          <p:cNvSpPr>
            <a:spLocks noGrp="1"/>
          </p:cNvSpPr>
          <p:nvPr>
            <p:ph type="body" sz="quarter" idx="15" hasCustomPrompt="1"/>
          </p:nvPr>
        </p:nvSpPr>
        <p:spPr>
          <a:xfrm>
            <a:off x="315964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6" name="Text Placeholder 30">
            <a:extLst>
              <a:ext uri="{FF2B5EF4-FFF2-40B4-BE49-F238E27FC236}">
                <a16:creationId xmlns:a16="http://schemas.microsoft.com/office/drawing/2014/main" id="{F8DC861E-3397-479B-805D-DFD5DFE9E38D}"/>
              </a:ext>
            </a:extLst>
          </p:cNvPr>
          <p:cNvSpPr>
            <a:spLocks noGrp="1"/>
          </p:cNvSpPr>
          <p:nvPr>
            <p:ph type="body" sz="quarter" idx="17" hasCustomPrompt="1"/>
          </p:nvPr>
        </p:nvSpPr>
        <p:spPr>
          <a:xfrm>
            <a:off x="7389551" y="1168590"/>
            <a:ext cx="3619499" cy="343444"/>
          </a:xfrm>
          <a:prstGeom prst="rect">
            <a:avLst/>
          </a:prstGeom>
        </p:spPr>
        <p:txBody>
          <a:bodyPr>
            <a:normAutofit/>
          </a:bodyPr>
          <a:lstStyle>
            <a:lvl1pPr marL="0" indent="0" algn="l">
              <a:lnSpc>
                <a:spcPct val="80000"/>
              </a:lnSpc>
              <a:buNone/>
              <a:defRPr sz="1200" b="1" i="0">
                <a:solidFill>
                  <a:srgbClr val="004489"/>
                </a:solidFill>
                <a:latin typeface="Vinci Sans" charset="0"/>
                <a:ea typeface="Vinci Sans" charset="0"/>
                <a:cs typeface="Vinci Sans" charset="0"/>
              </a:defRPr>
            </a:lvl1pPr>
          </a:lstStyle>
          <a:p>
            <a:pPr algn="l">
              <a:lnSpc>
                <a:spcPct val="80000"/>
              </a:lnSpc>
            </a:pPr>
            <a:r>
              <a:rPr lang="en-US" sz="1200" b="1" i="0" spc="0" baseline="0" dirty="0">
                <a:solidFill>
                  <a:srgbClr val="004489"/>
                </a:solidFill>
                <a:latin typeface="Vinci Sans" charset="0"/>
                <a:ea typeface="Vinci Sans" charset="0"/>
                <a:cs typeface="Vinci Sans" charset="0"/>
              </a:rPr>
              <a:t>WHAT WE DO..</a:t>
            </a:r>
          </a:p>
        </p:txBody>
      </p:sp>
      <p:sp>
        <p:nvSpPr>
          <p:cNvPr id="28" name="Espace réservé du texte 6">
            <a:extLst>
              <a:ext uri="{FF2B5EF4-FFF2-40B4-BE49-F238E27FC236}">
                <a16:creationId xmlns:a16="http://schemas.microsoft.com/office/drawing/2014/main" id="{CFB1FF35-5B30-4E54-9E84-76910E2D5C57}"/>
              </a:ext>
            </a:extLst>
          </p:cNvPr>
          <p:cNvSpPr>
            <a:spLocks noGrp="1"/>
          </p:cNvSpPr>
          <p:nvPr>
            <p:ph type="body" sz="quarter" idx="22"/>
          </p:nvPr>
        </p:nvSpPr>
        <p:spPr>
          <a:xfrm>
            <a:off x="3159642" y="1689636"/>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29" name="Espace réservé du texte 6">
            <a:extLst>
              <a:ext uri="{FF2B5EF4-FFF2-40B4-BE49-F238E27FC236}">
                <a16:creationId xmlns:a16="http://schemas.microsoft.com/office/drawing/2014/main" id="{25AB9999-D048-42C7-9016-91DEBBBEC780}"/>
              </a:ext>
            </a:extLst>
          </p:cNvPr>
          <p:cNvSpPr>
            <a:spLocks noGrp="1"/>
          </p:cNvSpPr>
          <p:nvPr>
            <p:ph type="body" sz="quarter" idx="25"/>
          </p:nvPr>
        </p:nvSpPr>
        <p:spPr>
          <a:xfrm>
            <a:off x="7389552" y="1689517"/>
            <a:ext cx="3619500" cy="3650075"/>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3" name="Espace réservé du numéro de diapositive 1">
            <a:extLst>
              <a:ext uri="{FF2B5EF4-FFF2-40B4-BE49-F238E27FC236}">
                <a16:creationId xmlns:a16="http://schemas.microsoft.com/office/drawing/2014/main" id="{5FAFD768-5CCC-4E73-896D-D2357C49F88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2700338F-487D-4297-86CF-B57EEAC730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684012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pic>
        <p:nvPicPr>
          <p:cNvPr id="2" name="Picture 21">
            <a:extLst>
              <a:ext uri="{FF2B5EF4-FFF2-40B4-BE49-F238E27FC236}">
                <a16:creationId xmlns:a16="http://schemas.microsoft.com/office/drawing/2014/main" id="{123A1487-DF4B-4BC1-A5F0-93E8925BCA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 name="Rectangle 2">
            <a:hlinkClick r:id="" action="ppaction://noaction"/>
            <a:extLst>
              <a:ext uri="{FF2B5EF4-FFF2-40B4-BE49-F238E27FC236}">
                <a16:creationId xmlns:a16="http://schemas.microsoft.com/office/drawing/2014/main" id="{A308AFC2-E398-4978-8F0E-AE5750DBD62D}"/>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9"/>
          <p:cNvPicPr>
            <a:picLocks noChangeAspect="1"/>
          </p:cNvPicPr>
          <p:nvPr userDrawn="1"/>
        </p:nvPicPr>
        <p:blipFill rotWithShape="1">
          <a:blip r:embed="rId2">
            <a:extLst>
              <a:ext uri="{28A0092B-C50C-407E-A947-70E740481C1C}">
                <a14:useLocalDpi xmlns:a14="http://schemas.microsoft.com/office/drawing/2010/main" val="0"/>
              </a:ext>
            </a:extLst>
          </a:blip>
          <a:srcRect t="96280"/>
          <a:stretch/>
        </p:blipFill>
        <p:spPr>
          <a:xfrm rot="10800000">
            <a:off x="0" y="5750650"/>
            <a:ext cx="12192000" cy="1107350"/>
          </a:xfrm>
          <a:prstGeom prst="rect">
            <a:avLst/>
          </a:prstGeom>
        </p:spPr>
      </p:pic>
      <p:pic>
        <p:nvPicPr>
          <p:cNvPr id="9" name="Picture 7"/>
          <p:cNvPicPr>
            <a:picLocks noChangeAspect="1"/>
          </p:cNvPicPr>
          <p:nvPr userDrawn="1"/>
        </p:nvPicPr>
        <p:blipFill rotWithShape="1">
          <a:blip r:embed="rId3">
            <a:extLst>
              <a:ext uri="{28A0092B-C50C-407E-A947-70E740481C1C}">
                <a14:useLocalDpi xmlns:a14="http://schemas.microsoft.com/office/drawing/2010/main" val="0"/>
              </a:ext>
            </a:extLst>
          </a:blip>
          <a:srcRect l="33229" t="28055" r="42927" b="28055"/>
          <a:stretch/>
        </p:blipFill>
        <p:spPr>
          <a:xfrm>
            <a:off x="5568445" y="1"/>
            <a:ext cx="6623555" cy="6858000"/>
          </a:xfrm>
          <a:prstGeom prst="rect">
            <a:avLst/>
          </a:prstGeom>
        </p:spPr>
      </p:pic>
      <p:pic>
        <p:nvPicPr>
          <p:cNvPr id="10" name="Imag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54290" y="2934129"/>
            <a:ext cx="2145792" cy="649036"/>
          </a:xfrm>
          <a:prstGeom prst="rect">
            <a:avLst/>
          </a:prstGeom>
        </p:spPr>
      </p:pic>
      <p:sp>
        <p:nvSpPr>
          <p:cNvPr id="11" name="Rectangle 10"/>
          <p:cNvSpPr/>
          <p:nvPr userDrawn="1"/>
        </p:nvSpPr>
        <p:spPr>
          <a:xfrm>
            <a:off x="9191361" y="6042715"/>
            <a:ext cx="2209259" cy="523220"/>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chemeClr val="bg1"/>
                </a:solidFill>
                <a:effectLst/>
                <a:uLnTx/>
                <a:uFillTx/>
                <a:latin typeface="Vinci Sans Medium" panose="02000000000000000000" pitchFamily="2" charset="0"/>
                <a:ea typeface="Vinci Sans Extra Light" charset="0"/>
                <a:cs typeface="Vinci Sans Extra Light" charset="0"/>
              </a:rPr>
              <a:t> WORLD LEADER </a:t>
            </a:r>
            <a:r>
              <a:rPr kumimoji="0" lang="fr-FR" sz="1400" b="0" i="0" u="none" strike="noStrike" kern="1200" cap="none" spc="0" normalizeH="0" baseline="0" noProof="0" dirty="0">
                <a:ln>
                  <a:noFill/>
                </a:ln>
                <a:solidFill>
                  <a:schemeClr val="bg1"/>
                </a:solidFill>
                <a:effectLst/>
                <a:uLnTx/>
                <a:uFillTx/>
                <a:latin typeface="Vinci Sans Light" panose="02000000000000000000" pitchFamily="2" charset="0"/>
                <a:ea typeface="Vinci Sans Extra Light" charset="0"/>
                <a:cs typeface="Vinci Sans Extra Light" charset="0"/>
              </a:rPr>
              <a:t>IN SOILS, </a:t>
            </a:r>
            <a:br>
              <a:rPr kumimoji="0" lang="fr-FR" sz="1400" b="0" i="0" u="none" strike="noStrike" kern="1200" cap="none" spc="0" normalizeH="0" baseline="0" noProof="0" dirty="0">
                <a:ln>
                  <a:noFill/>
                </a:ln>
                <a:solidFill>
                  <a:schemeClr val="bg1"/>
                </a:solidFill>
                <a:effectLst/>
                <a:uLnTx/>
                <a:uFillTx/>
                <a:latin typeface="Vinci Sans Light" panose="02000000000000000000" pitchFamily="2" charset="0"/>
                <a:ea typeface="Vinci Sans Extra Light" charset="0"/>
                <a:cs typeface="Vinci Sans Extra Light" charset="0"/>
              </a:rPr>
            </a:br>
            <a:r>
              <a:rPr kumimoji="0" lang="fr-FR" sz="1400" b="0" i="0" u="none" strike="noStrike" kern="1200" cap="none" spc="0" normalizeH="0" baseline="0" noProof="0" dirty="0">
                <a:ln>
                  <a:noFill/>
                </a:ln>
                <a:solidFill>
                  <a:schemeClr val="bg1"/>
                </a:solidFill>
                <a:effectLst/>
                <a:uLnTx/>
                <a:uFillTx/>
                <a:latin typeface="Vinci Sans Light" panose="02000000000000000000" pitchFamily="2" charset="0"/>
                <a:ea typeface="Vinci Sans Extra Light" charset="0"/>
                <a:cs typeface="Vinci Sans Extra Light" charset="0"/>
              </a:rPr>
              <a:t>STRUCTURES AND NUCLEAR</a:t>
            </a:r>
          </a:p>
        </p:txBody>
      </p:sp>
      <p:sp>
        <p:nvSpPr>
          <p:cNvPr id="12" name="Espace réservé du texte 4"/>
          <p:cNvSpPr>
            <a:spLocks noGrp="1"/>
          </p:cNvSpPr>
          <p:nvPr>
            <p:ph type="body" sz="quarter" idx="13" hasCustomPrompt="1"/>
          </p:nvPr>
        </p:nvSpPr>
        <p:spPr>
          <a:xfrm>
            <a:off x="1138294" y="2866723"/>
            <a:ext cx="2801093" cy="716442"/>
          </a:xfrm>
          <a:prstGeom prst="rect">
            <a:avLst/>
          </a:prstGeom>
        </p:spPr>
        <p:txBody>
          <a:bodyPr/>
          <a:lstStyle>
            <a:lvl1pPr marL="0" indent="0" algn="l" defTabSz="914400" rtl="0" eaLnBrk="1" latinLnBrk="0" hangingPunct="1">
              <a:spcAft>
                <a:spcPts val="600"/>
              </a:spcAft>
              <a:buFontTx/>
              <a:buNone/>
              <a:defRPr lang="fr-FR" sz="2400" b="0" kern="1200" dirty="0" smtClean="0">
                <a:solidFill>
                  <a:srgbClr val="004489"/>
                </a:solidFill>
                <a:latin typeface="Vinci Sans Medium" panose="02000000000000000000" pitchFamily="2" charset="0"/>
                <a:ea typeface="Vinci Sans Medium" panose="02000000000000000000" pitchFamily="2" charset="0"/>
                <a:cs typeface="Vinci Sans Medium" panose="02000000000000000000" pitchFamily="2"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PRESENTATION TITLE</a:t>
            </a:r>
          </a:p>
        </p:txBody>
      </p:sp>
      <p:sp>
        <p:nvSpPr>
          <p:cNvPr id="14" name="Espace réservé du texte 4"/>
          <p:cNvSpPr>
            <a:spLocks noGrp="1"/>
          </p:cNvSpPr>
          <p:nvPr>
            <p:ph type="body" sz="quarter" idx="41" hasCustomPrompt="1"/>
          </p:nvPr>
        </p:nvSpPr>
        <p:spPr>
          <a:xfrm>
            <a:off x="1138294" y="3599791"/>
            <a:ext cx="2074935" cy="299927"/>
          </a:xfrm>
          <a:prstGeom prst="rect">
            <a:avLst/>
          </a:prstGeom>
        </p:spPr>
        <p:txBody>
          <a:bodyPr/>
          <a:lstStyle>
            <a:lvl1pPr marL="0" indent="0" algn="l"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Tree>
    <p:extLst>
      <p:ext uri="{BB962C8B-B14F-4D97-AF65-F5344CB8AC3E}">
        <p14:creationId xmlns:p14="http://schemas.microsoft.com/office/powerpoint/2010/main" val="716327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option D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B878B3-7578-4C0C-A2AE-1912D519AF79}"/>
              </a:ext>
            </a:extLst>
          </p:cNvPr>
          <p:cNvSpPr/>
          <p:nvPr userDrawn="1"/>
        </p:nvSpPr>
        <p:spPr>
          <a:xfrm flipH="1">
            <a:off x="2549236" y="0"/>
            <a:ext cx="964276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4">
            <a:extLst>
              <a:ext uri="{FF2B5EF4-FFF2-40B4-BE49-F238E27FC236}">
                <a16:creationId xmlns:a16="http://schemas.microsoft.com/office/drawing/2014/main" id="{A1B640D5-2A65-4681-AE85-F924DE1ADF12}"/>
              </a:ext>
            </a:extLst>
          </p:cNvPr>
          <p:cNvSpPr>
            <a:spLocks noGrp="1"/>
          </p:cNvSpPr>
          <p:nvPr>
            <p:ph type="body" sz="quarter" idx="19" hasCustomPrompt="1"/>
          </p:nvPr>
        </p:nvSpPr>
        <p:spPr>
          <a:xfrm>
            <a:off x="335817" y="42357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Author</a:t>
            </a:r>
            <a:endParaRPr lang="fr-FR" dirty="0"/>
          </a:p>
        </p:txBody>
      </p:sp>
      <p:sp>
        <p:nvSpPr>
          <p:cNvPr id="15" name="Espace réservé du texte 4">
            <a:extLst>
              <a:ext uri="{FF2B5EF4-FFF2-40B4-BE49-F238E27FC236}">
                <a16:creationId xmlns:a16="http://schemas.microsoft.com/office/drawing/2014/main" id="{F4E1F793-A1A5-4D47-826E-AA9559B93AA4}"/>
              </a:ext>
            </a:extLst>
          </p:cNvPr>
          <p:cNvSpPr>
            <a:spLocks noGrp="1"/>
          </p:cNvSpPr>
          <p:nvPr>
            <p:ph type="body" sz="quarter" idx="20" hasCustomPrompt="1"/>
          </p:nvPr>
        </p:nvSpPr>
        <p:spPr>
          <a:xfrm>
            <a:off x="335817" y="616076"/>
            <a:ext cx="2144149" cy="361934"/>
          </a:xfrm>
          <a:prstGeom prst="rect">
            <a:avLst/>
          </a:prstGeom>
        </p:spPr>
        <p:txBody>
          <a:bodyPr/>
          <a:lstStyle>
            <a:lvl1pPr marL="0" indent="0" algn="l" defTabSz="914400" rtl="0" eaLnBrk="1" latinLnBrk="0" hangingPunct="1">
              <a:spcAft>
                <a:spcPts val="600"/>
              </a:spcAft>
              <a:buFontTx/>
              <a:buNone/>
              <a:defRPr lang="fr-FR" sz="1400" b="0"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date</a:t>
            </a:r>
          </a:p>
        </p:txBody>
      </p:sp>
      <p:sp>
        <p:nvSpPr>
          <p:cNvPr id="16" name="Espace réservé du texte 4">
            <a:extLst>
              <a:ext uri="{FF2B5EF4-FFF2-40B4-BE49-F238E27FC236}">
                <a16:creationId xmlns:a16="http://schemas.microsoft.com/office/drawing/2014/main" id="{A650C9FC-A93E-493C-B275-03F7E8CB0B7B}"/>
              </a:ext>
            </a:extLst>
          </p:cNvPr>
          <p:cNvSpPr>
            <a:spLocks noGrp="1"/>
          </p:cNvSpPr>
          <p:nvPr>
            <p:ph type="body" sz="quarter" idx="21" hasCustomPrompt="1"/>
          </p:nvPr>
        </p:nvSpPr>
        <p:spPr>
          <a:xfrm>
            <a:off x="335817" y="6157790"/>
            <a:ext cx="2144149" cy="361934"/>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err="1"/>
              <a:t>Presentation</a:t>
            </a:r>
            <a:r>
              <a:rPr lang="fr-FR" dirty="0"/>
              <a:t> </a:t>
            </a:r>
            <a:r>
              <a:rPr lang="fr-FR" dirty="0" err="1"/>
              <a:t>title</a:t>
            </a:r>
            <a:endParaRPr lang="fr-FR" dirty="0"/>
          </a:p>
        </p:txBody>
      </p:sp>
      <p:sp>
        <p:nvSpPr>
          <p:cNvPr id="21" name="Titre 1">
            <a:extLst>
              <a:ext uri="{FF2B5EF4-FFF2-40B4-BE49-F238E27FC236}">
                <a16:creationId xmlns:a16="http://schemas.microsoft.com/office/drawing/2014/main" id="{2F66C270-983A-494E-9AFA-B5217C3B4D75}"/>
              </a:ext>
            </a:extLst>
          </p:cNvPr>
          <p:cNvSpPr>
            <a:spLocks noGrp="1"/>
          </p:cNvSpPr>
          <p:nvPr>
            <p:ph type="title" hasCustomPrompt="1"/>
          </p:nvPr>
        </p:nvSpPr>
        <p:spPr>
          <a:xfrm>
            <a:off x="335817" y="1780827"/>
            <a:ext cx="2144149" cy="1828281"/>
          </a:xfrm>
          <a:prstGeom prst="rect">
            <a:avLst/>
          </a:prstGeom>
        </p:spPr>
        <p:txBody>
          <a:bodyPr anchor="b" anchorCtr="0"/>
          <a:lstStyle>
            <a:lvl1pPr marL="0" algn="l" defTabSz="914400" rtl="0" eaLnBrk="1" latinLnBrk="0" hangingPunct="1">
              <a:lnSpc>
                <a:spcPct val="90000"/>
              </a:lnSpc>
              <a:spcBef>
                <a:spcPct val="0"/>
              </a:spcBef>
              <a:defRPr lang="en-US" sz="3600" kern="1200" spc="110">
                <a:solidFill>
                  <a:srgbClr val="004489"/>
                </a:solidFill>
                <a:latin typeface="Vinci Sans Extra Light" charset="0"/>
                <a:ea typeface="Vinci Sans Extra Light" charset="0"/>
                <a:cs typeface="Vinci Sans Extra Light" charset="0"/>
              </a:defRPr>
            </a:lvl1pPr>
          </a:lstStyle>
          <a:p>
            <a:pPr marL="0" lvl="0" algn="l" defTabSz="914400" rtl="0" eaLnBrk="1" latinLnBrk="0" hangingPunct="1">
              <a:lnSpc>
                <a:spcPct val="90000"/>
              </a:lnSpc>
              <a:spcBef>
                <a:spcPct val="0"/>
              </a:spcBef>
              <a:defRPr/>
            </a:pPr>
            <a:r>
              <a:rPr lang="fr-FR" dirty="0" err="1"/>
              <a:t>Title</a:t>
            </a:r>
            <a:endParaRPr lang="en-US" dirty="0"/>
          </a:p>
        </p:txBody>
      </p:sp>
      <p:sp>
        <p:nvSpPr>
          <p:cNvPr id="27" name="Espace réservé du texte 4">
            <a:extLst>
              <a:ext uri="{FF2B5EF4-FFF2-40B4-BE49-F238E27FC236}">
                <a16:creationId xmlns:a16="http://schemas.microsoft.com/office/drawing/2014/main" id="{A886774F-8563-4950-80EC-EC5E378C0FD2}"/>
              </a:ext>
            </a:extLst>
          </p:cNvPr>
          <p:cNvSpPr>
            <a:spLocks noGrp="1"/>
          </p:cNvSpPr>
          <p:nvPr>
            <p:ph type="body" sz="quarter" idx="13" hasCustomPrompt="1"/>
          </p:nvPr>
        </p:nvSpPr>
        <p:spPr>
          <a:xfrm>
            <a:off x="335818" y="3624347"/>
            <a:ext cx="1950186" cy="1266248"/>
          </a:xfrm>
          <a:prstGeom prst="rect">
            <a:avLst/>
          </a:prstGeom>
        </p:spPr>
        <p:txBody>
          <a:bodyPr/>
          <a:lstStyle>
            <a:lvl1pPr marL="0" indent="0" algn="l" defTabSz="914400" rtl="0" eaLnBrk="1" latinLnBrk="0" hangingPunct="1">
              <a:lnSpc>
                <a:spcPct val="90000"/>
              </a:lnSpc>
              <a:spcBef>
                <a:spcPct val="0"/>
              </a:spcBef>
              <a:spcAft>
                <a:spcPts val="600"/>
              </a:spcAft>
              <a:buFontTx/>
              <a:buNone/>
              <a:defRPr lang="fr-FR" sz="1400" b="1" kern="1200" spc="110" dirty="0" smtClean="0">
                <a:solidFill>
                  <a:srgbClr val="004489"/>
                </a:solidFill>
                <a:latin typeface="Vinci Sans" charset="0"/>
                <a:ea typeface="Vinci Sans Extra Light" charset="0"/>
                <a:cs typeface="Vinci Sans Extra Light" charset="0"/>
              </a:defRPr>
            </a:lvl1pPr>
            <a:lvl2pPr marL="0" indent="0" algn="l" defTabSz="914400" rtl="0" eaLnBrk="1" latinLnBrk="0" hangingPunct="1">
              <a:lnSpc>
                <a:spcPct val="90000"/>
              </a:lnSpc>
              <a:spcBef>
                <a:spcPct val="0"/>
              </a:spcBef>
              <a:spcAft>
                <a:spcPts val="600"/>
              </a:spcAft>
              <a:buFontTx/>
              <a:buNone/>
              <a:defRPr lang="fr-FR" sz="1400" b="1" kern="1200" spc="110" dirty="0" err="1" smtClean="0">
                <a:solidFill>
                  <a:schemeClr val="bg1"/>
                </a:solidFill>
                <a:latin typeface="Vinci Sans" charset="0"/>
                <a:ea typeface="Vinci Sans Extra Light" charset="0"/>
                <a:cs typeface="Vinci Sans Extra Light" charset="0"/>
              </a:defRPr>
            </a:lvl2pPr>
          </a:lstStyle>
          <a:p>
            <a:pPr lvl="0"/>
            <a:r>
              <a:rPr lang="fr-FR" dirty="0" err="1"/>
              <a:t>Subtitle</a:t>
            </a:r>
            <a:endParaRPr lang="fr-FR" dirty="0"/>
          </a:p>
        </p:txBody>
      </p:sp>
      <p:pic>
        <p:nvPicPr>
          <p:cNvPr id="32" name="Picture 5">
            <a:extLst>
              <a:ext uri="{FF2B5EF4-FFF2-40B4-BE49-F238E27FC236}">
                <a16:creationId xmlns:a16="http://schemas.microsoft.com/office/drawing/2014/main" id="{FFC97D0D-8991-4F63-B148-8A600579B3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26848" y="630661"/>
            <a:ext cx="311150" cy="31750"/>
          </a:xfrm>
          <a:prstGeom prst="rect">
            <a:avLst/>
          </a:prstGeom>
        </p:spPr>
      </p:pic>
      <p:pic>
        <p:nvPicPr>
          <p:cNvPr id="24" name="Image 23">
            <a:extLst>
              <a:ext uri="{FF2B5EF4-FFF2-40B4-BE49-F238E27FC236}">
                <a16:creationId xmlns:a16="http://schemas.microsoft.com/office/drawing/2014/main" id="{AF67EEE6-0856-424C-BAD2-D33548D5CC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28" name="Espace réservé du texte 6">
            <a:extLst>
              <a:ext uri="{FF2B5EF4-FFF2-40B4-BE49-F238E27FC236}">
                <a16:creationId xmlns:a16="http://schemas.microsoft.com/office/drawing/2014/main" id="{CFB1FF35-5B30-4E54-9E84-76910E2D5C57}"/>
              </a:ext>
            </a:extLst>
          </p:cNvPr>
          <p:cNvSpPr>
            <a:spLocks noGrp="1"/>
          </p:cNvSpPr>
          <p:nvPr>
            <p:ph type="body" sz="quarter" idx="22"/>
          </p:nvPr>
        </p:nvSpPr>
        <p:spPr>
          <a:xfrm>
            <a:off x="3159642" y="1168590"/>
            <a:ext cx="7894712" cy="4171121"/>
          </a:xfrm>
          <a:prstGeom prst="rect">
            <a:avLst/>
          </a:prstGeom>
        </p:spPr>
        <p:txBody>
          <a:bodyPr/>
          <a:lstStyle>
            <a:lvl1pPr marL="228600" indent="-228600">
              <a:buClr>
                <a:srgbClr val="D71C2D"/>
              </a:buClr>
              <a:buFont typeface="Arial" panose="020B0604020202020204" pitchFamily="34" charset="0"/>
              <a:buChar char="•"/>
              <a:defRPr sz="1600">
                <a:solidFill>
                  <a:srgbClr val="004489"/>
                </a:solidFill>
                <a:latin typeface="+mn-lt"/>
              </a:defRPr>
            </a:lvl1pPr>
            <a:lvl2pPr marL="685800" indent="-228600">
              <a:buClr>
                <a:srgbClr val="D71C2D"/>
              </a:buClr>
              <a:buFont typeface="Arial" panose="020B0604020202020204" pitchFamily="34" charset="0"/>
              <a:buChar char="•"/>
              <a:defRPr sz="1400">
                <a:solidFill>
                  <a:srgbClr val="004489"/>
                </a:solidFill>
                <a:latin typeface="+mn-lt"/>
              </a:defRPr>
            </a:lvl2pPr>
            <a:lvl3pPr marL="1143000" indent="-228600">
              <a:buClr>
                <a:srgbClr val="D71C2D"/>
              </a:buClr>
              <a:buFont typeface="Arial" panose="020B0604020202020204" pitchFamily="34" charset="0"/>
              <a:buChar char="•"/>
              <a:defRPr sz="1200">
                <a:solidFill>
                  <a:srgbClr val="004489"/>
                </a:solidFill>
                <a:latin typeface="+mn-lt"/>
              </a:defRPr>
            </a:lvl3pPr>
            <a:lvl4pPr marL="1600200" indent="-228600">
              <a:buClr>
                <a:srgbClr val="D71C2D"/>
              </a:buClr>
              <a:buFont typeface="Arial" panose="020B0604020202020204" pitchFamily="34" charset="0"/>
              <a:buChar char="•"/>
              <a:defRPr sz="1100">
                <a:solidFill>
                  <a:srgbClr val="004489"/>
                </a:solidFill>
                <a:latin typeface="+mn-lt"/>
              </a:defRPr>
            </a:lvl4pPr>
            <a:lvl5pPr marL="2057400" indent="-228600">
              <a:buClr>
                <a:srgbClr val="D71C2D"/>
              </a:buClr>
              <a:buFont typeface="Arial" panose="020B0604020202020204" pitchFamily="34" charset="0"/>
              <a:buChar char="•"/>
              <a:defRPr sz="1100">
                <a:solidFill>
                  <a:srgbClr val="004489"/>
                </a:solidFill>
                <a:latin typeface="+mn-lt"/>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3" name="Espace réservé du numéro de diapositive 1">
            <a:extLst>
              <a:ext uri="{FF2B5EF4-FFF2-40B4-BE49-F238E27FC236}">
                <a16:creationId xmlns:a16="http://schemas.microsoft.com/office/drawing/2014/main" id="{5FAFD768-5CCC-4E73-896D-D2357C49F884}"/>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34" name="Picture 33">
            <a:extLst>
              <a:ext uri="{FF2B5EF4-FFF2-40B4-BE49-F238E27FC236}">
                <a16:creationId xmlns:a16="http://schemas.microsoft.com/office/drawing/2014/main" id="{2700338F-487D-4297-86CF-B57EEAC730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2401531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show">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0B046C3-728B-4A48-986E-DFA43FBCBE5D}"/>
              </a:ext>
            </a:extLst>
          </p:cNvPr>
          <p:cNvSpPr/>
          <p:nvPr userDrawn="1"/>
        </p:nvSpPr>
        <p:spPr>
          <a:xfrm>
            <a:off x="0" y="5742039"/>
            <a:ext cx="12192000" cy="1115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1">
            <a:extLst>
              <a:ext uri="{FF2B5EF4-FFF2-40B4-BE49-F238E27FC236}">
                <a16:creationId xmlns:a16="http://schemas.microsoft.com/office/drawing/2014/main" id="{0ACE7467-893C-4AF5-AC90-E88C3860E5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9" name="Rectangle 18">
            <a:hlinkClick r:id="" action="ppaction://noaction"/>
            <a:extLst>
              <a:ext uri="{FF2B5EF4-FFF2-40B4-BE49-F238E27FC236}">
                <a16:creationId xmlns:a16="http://schemas.microsoft.com/office/drawing/2014/main" id="{1FDD5494-9952-4125-B8B0-98FDEDD61847}"/>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ext Placeholder 10">
            <a:extLst>
              <a:ext uri="{FF2B5EF4-FFF2-40B4-BE49-F238E27FC236}">
                <a16:creationId xmlns:a16="http://schemas.microsoft.com/office/drawing/2014/main" id="{9652E96C-20F4-4897-AE6E-A4381F5CE0F4}"/>
              </a:ext>
            </a:extLst>
          </p:cNvPr>
          <p:cNvSpPr>
            <a:spLocks noGrp="1"/>
          </p:cNvSpPr>
          <p:nvPr>
            <p:ph type="body" sz="quarter" idx="10" hasCustomPrompt="1"/>
          </p:nvPr>
        </p:nvSpPr>
        <p:spPr>
          <a:xfrm>
            <a:off x="741959" y="6240668"/>
            <a:ext cx="1926868" cy="324000"/>
          </a:xfrm>
          <a:prstGeom prst="rect">
            <a:avLst/>
          </a:prstGeom>
        </p:spPr>
        <p:txBody>
          <a:bodyPr anchor="ctr">
            <a:noAutofit/>
          </a:bodyPr>
          <a:lstStyle>
            <a:lvl1pPr marL="0" indent="0">
              <a:buNone/>
              <a:defRPr sz="1600" b="0" i="0" spc="110" baseline="0">
                <a:solidFill>
                  <a:srgbClr val="004489"/>
                </a:solidFill>
                <a:latin typeface="Vinci Sans Medium" charset="0"/>
                <a:ea typeface="Vinci Sans Medium" charset="0"/>
                <a:cs typeface="Vinci Sans Medium" charset="0"/>
              </a:defRPr>
            </a:lvl1pPr>
          </a:lstStyle>
          <a:p>
            <a:pPr lvl="0"/>
            <a:r>
              <a:rPr lang="en-US" dirty="0"/>
              <a:t>NAME site</a:t>
            </a:r>
          </a:p>
        </p:txBody>
      </p:sp>
      <p:sp>
        <p:nvSpPr>
          <p:cNvPr id="13" name="Text Placeholder 10">
            <a:extLst>
              <a:ext uri="{FF2B5EF4-FFF2-40B4-BE49-F238E27FC236}">
                <a16:creationId xmlns:a16="http://schemas.microsoft.com/office/drawing/2014/main" id="{456B3CAA-8D97-4629-BC79-1CE11E3515BE}"/>
              </a:ext>
            </a:extLst>
          </p:cNvPr>
          <p:cNvSpPr>
            <a:spLocks noGrp="1"/>
          </p:cNvSpPr>
          <p:nvPr>
            <p:ph type="body" sz="quarter" idx="11" hasCustomPrompt="1"/>
          </p:nvPr>
        </p:nvSpPr>
        <p:spPr>
          <a:xfrm>
            <a:off x="2383691" y="6240668"/>
            <a:ext cx="1926868" cy="324000"/>
          </a:xfrm>
          <a:prstGeom prst="rect">
            <a:avLst/>
          </a:prstGeom>
        </p:spPr>
        <p:txBody>
          <a:bodyPr anchor="ctr">
            <a:noAutofit/>
          </a:bodyPr>
          <a:lstStyle>
            <a:lvl1pPr marL="0" indent="0">
              <a:buNone/>
              <a:defRPr sz="1600" b="0" i="0" spc="110" baseline="0">
                <a:solidFill>
                  <a:srgbClr val="004489"/>
                </a:solidFill>
                <a:latin typeface="Vinci Sans Extra Light" charset="0"/>
                <a:ea typeface="Vinci Sans Extra Light" charset="0"/>
                <a:cs typeface="Vinci Sans Extra Light" charset="0"/>
              </a:defRPr>
            </a:lvl1pPr>
          </a:lstStyle>
          <a:p>
            <a:pPr lvl="0"/>
            <a:r>
              <a:rPr lang="en-US" dirty="0"/>
              <a:t>City, Country</a:t>
            </a:r>
          </a:p>
        </p:txBody>
      </p:sp>
      <p:sp>
        <p:nvSpPr>
          <p:cNvPr id="4" name="Espace réservé pour une image  3">
            <a:extLst>
              <a:ext uri="{FF2B5EF4-FFF2-40B4-BE49-F238E27FC236}">
                <a16:creationId xmlns:a16="http://schemas.microsoft.com/office/drawing/2014/main" id="{A2E434C0-F322-4F1A-B94D-45D636034337}"/>
              </a:ext>
            </a:extLst>
          </p:cNvPr>
          <p:cNvSpPr>
            <a:spLocks noGrp="1"/>
          </p:cNvSpPr>
          <p:nvPr>
            <p:ph type="pic" sz="quarter" idx="13" hasCustomPrompt="1"/>
          </p:nvPr>
        </p:nvSpPr>
        <p:spPr>
          <a:xfrm>
            <a:off x="0" y="0"/>
            <a:ext cx="12192000" cy="5742038"/>
          </a:xfrm>
          <a:prstGeom prst="rect">
            <a:avLst/>
          </a:prstGeom>
        </p:spPr>
        <p:txBody>
          <a:bodyPr anchor="ctr" anchorCtr="0"/>
          <a:lstStyle>
            <a:lvl1pPr marL="0" indent="0" algn="ctr">
              <a:buNone/>
              <a:defRPr sz="1600"/>
            </a:lvl1pPr>
          </a:lstStyle>
          <a:p>
            <a:r>
              <a:rPr lang="en-US" dirty="0"/>
              <a:t>Put your image here</a:t>
            </a:r>
          </a:p>
        </p:txBody>
      </p:sp>
      <p:pic>
        <p:nvPicPr>
          <p:cNvPr id="10" name="Image 9">
            <a:extLst>
              <a:ext uri="{FF2B5EF4-FFF2-40B4-BE49-F238E27FC236}">
                <a16:creationId xmlns:a16="http://schemas.microsoft.com/office/drawing/2014/main" id="{18D6A30B-3B36-4AA7-B1B7-A248B7FC66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11" name="Espace réservé du numéro de diapositive 1">
            <a:extLst>
              <a:ext uri="{FF2B5EF4-FFF2-40B4-BE49-F238E27FC236}">
                <a16:creationId xmlns:a16="http://schemas.microsoft.com/office/drawing/2014/main" id="{7B10AEC7-2E50-417F-BC68-B63EEE2D12D8}"/>
              </a:ext>
            </a:extLst>
          </p:cNvPr>
          <p:cNvSpPr>
            <a:spLocks noGrp="1"/>
          </p:cNvSpPr>
          <p:nvPr>
            <p:ph type="sldNum" sz="quarter" idx="4"/>
          </p:nvPr>
        </p:nvSpPr>
        <p:spPr>
          <a:xfrm>
            <a:off x="10373960" y="6240313"/>
            <a:ext cx="527808" cy="365125"/>
          </a:xfrm>
          <a:prstGeom prst="rect">
            <a:avLst/>
          </a:prstGeom>
        </p:spPr>
        <p:txBody>
          <a:bodyPr vert="horz" lIns="91440" tIns="45720" rIns="91440" bIns="45720" rtlCol="0" anchor="ctr"/>
          <a:lstStyle>
            <a:lvl1pPr algn="r">
              <a:defRPr sz="1050" b="0">
                <a:solidFill>
                  <a:srgbClr val="D71C2D"/>
                </a:solidFill>
              </a:defRPr>
            </a:lvl1pPr>
          </a:lstStyle>
          <a:p>
            <a:fld id="{F3D6203A-9E82-46D3-826D-BB98CB91E49C}" type="slidenum">
              <a:rPr lang="en-US" smtClean="0"/>
              <a:pPr/>
              <a:t>‹N°›</a:t>
            </a:fld>
            <a:endParaRPr lang="en-US"/>
          </a:p>
        </p:txBody>
      </p:sp>
      <p:pic>
        <p:nvPicPr>
          <p:cNvPr id="15" name="Picture 33">
            <a:extLst>
              <a:ext uri="{FF2B5EF4-FFF2-40B4-BE49-F238E27FC236}">
                <a16:creationId xmlns:a16="http://schemas.microsoft.com/office/drawing/2014/main" id="{98531C5A-47DF-4A8D-AFC5-A50B061157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03259" y="6254315"/>
            <a:ext cx="311150" cy="31750"/>
          </a:xfrm>
          <a:prstGeom prst="rect">
            <a:avLst/>
          </a:prstGeom>
        </p:spPr>
      </p:pic>
    </p:spTree>
    <p:extLst>
      <p:ext uri="{BB962C8B-B14F-4D97-AF65-F5344CB8AC3E}">
        <p14:creationId xmlns:p14="http://schemas.microsoft.com/office/powerpoint/2010/main" val="3753572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31D7E222-3C1D-46E2-BFAD-D37DCC5931F9}" type="datetimeFigureOut">
              <a:rPr lang="fr-FR" smtClean="0"/>
              <a:t>06/08/2021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040850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1D7E222-3C1D-46E2-BFAD-D37DCC5931F9}" type="datetimeFigureOut">
              <a:rPr lang="fr-FR" smtClean="0"/>
              <a:t>06/08/2021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52973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31D7E222-3C1D-46E2-BFAD-D37DCC5931F9}" type="datetimeFigureOut">
              <a:rPr lang="fr-FR" smtClean="0"/>
              <a:t>06/08/2021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469419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31D7E222-3C1D-46E2-BFAD-D37DCC5931F9}" type="datetimeFigureOut">
              <a:rPr lang="fr-FR" smtClean="0"/>
              <a:t>06/08/2021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80440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31D7E222-3C1D-46E2-BFAD-D37DCC5931F9}" type="datetimeFigureOut">
              <a:rPr lang="fr-FR" smtClean="0"/>
              <a:t>06/08/2021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001968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31D7E222-3C1D-46E2-BFAD-D37DCC5931F9}" type="datetimeFigureOut">
              <a:rPr lang="fr-FR" smtClean="0"/>
              <a:t>06/08/2021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373100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1D7E222-3C1D-46E2-BFAD-D37DCC5931F9}" type="datetimeFigureOut">
              <a:rPr lang="fr-FR" smtClean="0"/>
              <a:t>06/08/2021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805220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31D7E222-3C1D-46E2-BFAD-D37DCC5931F9}" type="datetimeFigureOut">
              <a:rPr lang="fr-FR" smtClean="0"/>
              <a:t>06/08/2021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1111194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mmary 2 titles">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182C2319-BEE3-465B-9C33-28E703B847AE}"/>
              </a:ext>
            </a:extLst>
          </p:cNvPr>
          <p:cNvSpPr/>
          <p:nvPr userDrawn="1"/>
        </p:nvSpPr>
        <p:spPr>
          <a:xfrm flipH="1">
            <a:off x="6059488" y="0"/>
            <a:ext cx="6132512" cy="6858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AD914B63-AEAC-439F-B59A-AEBD54623271}"/>
              </a:ext>
            </a:extLst>
          </p:cNvPr>
          <p:cNvSpPr/>
          <p:nvPr/>
        </p:nvSpPr>
        <p:spPr>
          <a:xfrm>
            <a:off x="6737911" y="-270442"/>
            <a:ext cx="1962076" cy="4616648"/>
          </a:xfrm>
          <a:prstGeom prst="rect">
            <a:avLst/>
          </a:prstGeom>
        </p:spPr>
        <p:txBody>
          <a:bodyPr wrap="none" lIns="0" tIns="0" rIns="0" bIns="0">
            <a:spAutoFit/>
          </a:bodyPr>
          <a:lstStyle/>
          <a:p>
            <a:pPr algn="ctr"/>
            <a:r>
              <a:rPr lang="en-GB" sz="30000" b="1" spc="300" dirty="0">
                <a:solidFill>
                  <a:srgbClr val="95AAC6">
                    <a:alpha val="15000"/>
                  </a:srgbClr>
                </a:solidFill>
                <a:latin typeface="Vinci Sans Black" charset="0"/>
                <a:ea typeface="Vinci Sans Black" charset="0"/>
                <a:cs typeface="Vinci Sans Black" charset="0"/>
              </a:rPr>
              <a:t>2</a:t>
            </a:r>
          </a:p>
        </p:txBody>
      </p:sp>
      <p:pic>
        <p:nvPicPr>
          <p:cNvPr id="46" name="Picture 8">
            <a:extLst>
              <a:ext uri="{FF2B5EF4-FFF2-40B4-BE49-F238E27FC236}">
                <a16:creationId xmlns:a16="http://schemas.microsoft.com/office/drawing/2014/main" id="{DE88C422-8E2B-4226-812F-06FBAB3ED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366322" y="1602540"/>
            <a:ext cx="311150" cy="31750"/>
          </a:xfrm>
          <a:prstGeom prst="rect">
            <a:avLst/>
          </a:prstGeom>
        </p:spPr>
      </p:pic>
      <p:sp>
        <p:nvSpPr>
          <p:cNvPr id="48" name="Rectangle 47">
            <a:extLst>
              <a:ext uri="{FF2B5EF4-FFF2-40B4-BE49-F238E27FC236}">
                <a16:creationId xmlns:a16="http://schemas.microsoft.com/office/drawing/2014/main" id="{A56E2BAD-C6C8-4275-A9F4-42C3CA8C0A09}"/>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rgbClr val="95AAC6">
                    <a:alpha val="15000"/>
                  </a:srgbClr>
                </a:solidFill>
                <a:latin typeface="Vinci Sans Black" charset="0"/>
                <a:ea typeface="Vinci Sans Black" charset="0"/>
                <a:cs typeface="Vinci Sans Black" charset="0"/>
              </a:rPr>
              <a:t>1</a:t>
            </a:r>
          </a:p>
        </p:txBody>
      </p:sp>
      <p:pic>
        <p:nvPicPr>
          <p:cNvPr id="50" name="Picture 5">
            <a:extLst>
              <a:ext uri="{FF2B5EF4-FFF2-40B4-BE49-F238E27FC236}">
                <a16:creationId xmlns:a16="http://schemas.microsoft.com/office/drawing/2014/main" id="{55F3E0A3-6ACE-4DCC-9084-431C04134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pic>
        <p:nvPicPr>
          <p:cNvPr id="11" name="Picture 21">
            <a:extLst>
              <a:ext uri="{FF2B5EF4-FFF2-40B4-BE49-F238E27FC236}">
                <a16:creationId xmlns:a16="http://schemas.microsoft.com/office/drawing/2014/main" id="{8A9CCBEF-2B12-46A8-86F8-735E1D24CD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854BDD56-9D76-4323-AFD6-FFA6D1D1BE1F}"/>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4BF4A69B-8139-40F5-8369-928B497A3F8A}"/>
              </a:ext>
            </a:extLst>
          </p:cNvPr>
          <p:cNvSpPr>
            <a:spLocks noGrp="1"/>
          </p:cNvSpPr>
          <p:nvPr>
            <p:ph type="body" sz="quarter" idx="13" hasCustomPrompt="1"/>
          </p:nvPr>
        </p:nvSpPr>
        <p:spPr>
          <a:xfrm>
            <a:off x="2419300" y="3039018"/>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3" name="Espace réservé du texte 4">
            <a:extLst>
              <a:ext uri="{FF2B5EF4-FFF2-40B4-BE49-F238E27FC236}">
                <a16:creationId xmlns:a16="http://schemas.microsoft.com/office/drawing/2014/main" id="{A4BA30AC-3C26-426D-A97B-FA49D5095DC9}"/>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spcBef>
                <a:spcPts val="0"/>
              </a:spcBef>
              <a:spcAft>
                <a:spcPts val="0"/>
              </a:spcAft>
              <a:buFontTx/>
              <a:buNone/>
              <a:defRPr lang="fr-FR" sz="3600" kern="1200" spc="300" baseline="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sp>
        <p:nvSpPr>
          <p:cNvPr id="26" name="Espace réservé du texte 4">
            <a:extLst>
              <a:ext uri="{FF2B5EF4-FFF2-40B4-BE49-F238E27FC236}">
                <a16:creationId xmlns:a16="http://schemas.microsoft.com/office/drawing/2014/main" id="{2B5D2EDF-5211-4DE1-8BDE-D2545902D889}"/>
              </a:ext>
            </a:extLst>
          </p:cNvPr>
          <p:cNvSpPr>
            <a:spLocks noGrp="1"/>
          </p:cNvSpPr>
          <p:nvPr>
            <p:ph type="body" sz="quarter" idx="20" hasCustomPrompt="1"/>
          </p:nvPr>
        </p:nvSpPr>
        <p:spPr>
          <a:xfrm>
            <a:off x="7540657" y="1375100"/>
            <a:ext cx="4553236" cy="1266248"/>
          </a:xfrm>
          <a:prstGeom prst="rect">
            <a:avLst/>
          </a:prstGeom>
        </p:spPr>
        <p:txBody>
          <a:bodyPr/>
          <a:lstStyle>
            <a:lvl1pPr marL="0" indent="0" algn="l" defTabSz="914400" rtl="0" eaLnBrk="1" latinLnBrk="0" hangingPunct="1">
              <a:spcBef>
                <a:spcPts val="0"/>
              </a:spcBef>
              <a:spcAft>
                <a:spcPts val="0"/>
              </a:spcAft>
              <a:buFontTx/>
              <a:buNone/>
              <a:defRPr lang="fr-FR" sz="3600" kern="1200" spc="300" baseline="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a:t>
            </a:r>
            <a:br>
              <a:rPr lang="fr-FR" dirty="0"/>
            </a:br>
            <a:r>
              <a:rPr lang="fr-FR" dirty="0"/>
              <a:t>CAPITAL LETTER</a:t>
            </a:r>
          </a:p>
        </p:txBody>
      </p:sp>
      <p:sp>
        <p:nvSpPr>
          <p:cNvPr id="27" name="Espace réservé du texte 4">
            <a:extLst>
              <a:ext uri="{FF2B5EF4-FFF2-40B4-BE49-F238E27FC236}">
                <a16:creationId xmlns:a16="http://schemas.microsoft.com/office/drawing/2014/main" id="{2C1E1BD5-D356-4D12-AFC1-ED26701AE5A8}"/>
              </a:ext>
            </a:extLst>
          </p:cNvPr>
          <p:cNvSpPr>
            <a:spLocks noGrp="1"/>
          </p:cNvSpPr>
          <p:nvPr>
            <p:ph type="body" sz="quarter" idx="21" hasCustomPrompt="1"/>
          </p:nvPr>
        </p:nvSpPr>
        <p:spPr>
          <a:xfrm>
            <a:off x="2419300" y="3346829"/>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28" name="Espace réservé du texte 4">
            <a:extLst>
              <a:ext uri="{FF2B5EF4-FFF2-40B4-BE49-F238E27FC236}">
                <a16:creationId xmlns:a16="http://schemas.microsoft.com/office/drawing/2014/main" id="{FD957F6E-8979-4330-BCA7-E6426B33042C}"/>
              </a:ext>
            </a:extLst>
          </p:cNvPr>
          <p:cNvSpPr>
            <a:spLocks noGrp="1"/>
          </p:cNvSpPr>
          <p:nvPr>
            <p:ph type="body" sz="quarter" idx="22" hasCustomPrompt="1"/>
          </p:nvPr>
        </p:nvSpPr>
        <p:spPr>
          <a:xfrm>
            <a:off x="2419300" y="4524935"/>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9" name="Espace réservé du texte 4">
            <a:extLst>
              <a:ext uri="{FF2B5EF4-FFF2-40B4-BE49-F238E27FC236}">
                <a16:creationId xmlns:a16="http://schemas.microsoft.com/office/drawing/2014/main" id="{520C9CEB-EA1F-404D-B24E-8EB8E4E1CCA9}"/>
              </a:ext>
            </a:extLst>
          </p:cNvPr>
          <p:cNvSpPr>
            <a:spLocks noGrp="1"/>
          </p:cNvSpPr>
          <p:nvPr>
            <p:ph type="body" sz="quarter" idx="23" hasCustomPrompt="1"/>
          </p:nvPr>
        </p:nvSpPr>
        <p:spPr>
          <a:xfrm>
            <a:off x="2419300" y="4832746"/>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4" name="Espace réservé du texte 4">
            <a:extLst>
              <a:ext uri="{FF2B5EF4-FFF2-40B4-BE49-F238E27FC236}">
                <a16:creationId xmlns:a16="http://schemas.microsoft.com/office/drawing/2014/main" id="{D3B74D16-3FE7-4B4A-A15D-AFFC4203C8D1}"/>
              </a:ext>
            </a:extLst>
          </p:cNvPr>
          <p:cNvSpPr>
            <a:spLocks noGrp="1"/>
          </p:cNvSpPr>
          <p:nvPr>
            <p:ph type="body" sz="quarter" idx="24" hasCustomPrompt="1"/>
          </p:nvPr>
        </p:nvSpPr>
        <p:spPr>
          <a:xfrm>
            <a:off x="8576520" y="3039018"/>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5" name="Espace réservé du texte 4">
            <a:extLst>
              <a:ext uri="{FF2B5EF4-FFF2-40B4-BE49-F238E27FC236}">
                <a16:creationId xmlns:a16="http://schemas.microsoft.com/office/drawing/2014/main" id="{07A2833B-4DED-4C91-93AD-7787F2EFC85B}"/>
              </a:ext>
            </a:extLst>
          </p:cNvPr>
          <p:cNvSpPr>
            <a:spLocks noGrp="1"/>
          </p:cNvSpPr>
          <p:nvPr>
            <p:ph type="body" sz="quarter" idx="25" hasCustomPrompt="1"/>
          </p:nvPr>
        </p:nvSpPr>
        <p:spPr>
          <a:xfrm>
            <a:off x="8576520" y="3346829"/>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6" name="Espace réservé du texte 4">
            <a:extLst>
              <a:ext uri="{FF2B5EF4-FFF2-40B4-BE49-F238E27FC236}">
                <a16:creationId xmlns:a16="http://schemas.microsoft.com/office/drawing/2014/main" id="{C30C5B13-27F9-4B3C-B400-93F3F3B63AA8}"/>
              </a:ext>
            </a:extLst>
          </p:cNvPr>
          <p:cNvSpPr>
            <a:spLocks noGrp="1"/>
          </p:cNvSpPr>
          <p:nvPr>
            <p:ph type="body" sz="quarter" idx="26" hasCustomPrompt="1"/>
          </p:nvPr>
        </p:nvSpPr>
        <p:spPr>
          <a:xfrm>
            <a:off x="8576520" y="4524935"/>
            <a:ext cx="2617788" cy="299927"/>
          </a:xfrm>
          <a:prstGeom prst="rect">
            <a:avLst/>
          </a:prstGeom>
        </p:spPr>
        <p:txBody>
          <a:bodyPr/>
          <a:lstStyle>
            <a:lvl1pPr marL="0" indent="0" algn="l" defTabSz="914400" rtl="0" eaLnBrk="1" latinLnBrk="0" hangingPunct="1">
              <a:spcAft>
                <a:spcPts val="600"/>
              </a:spcAft>
              <a:buFontTx/>
              <a:buNone/>
              <a:defRPr lang="fr-FR" sz="14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7" name="Espace réservé du texte 4">
            <a:extLst>
              <a:ext uri="{FF2B5EF4-FFF2-40B4-BE49-F238E27FC236}">
                <a16:creationId xmlns:a16="http://schemas.microsoft.com/office/drawing/2014/main" id="{5CF3C2D8-FB5D-4EB2-AF52-FA0954CE7729}"/>
              </a:ext>
            </a:extLst>
          </p:cNvPr>
          <p:cNvSpPr>
            <a:spLocks noGrp="1"/>
          </p:cNvSpPr>
          <p:nvPr>
            <p:ph type="body" sz="quarter" idx="27" hasCustomPrompt="1"/>
          </p:nvPr>
        </p:nvSpPr>
        <p:spPr>
          <a:xfrm>
            <a:off x="8576520" y="4832746"/>
            <a:ext cx="2617788" cy="958437"/>
          </a:xfrm>
          <a:prstGeom prst="rect">
            <a:avLst/>
          </a:prstGeom>
        </p:spPr>
        <p:txBody>
          <a:bodyPr/>
          <a:lstStyle>
            <a:lvl1pPr marL="0" indent="0" algn="l" defTabSz="914400" rtl="0" eaLnBrk="1" latinLnBrk="0" hangingPunct="1">
              <a:spcBef>
                <a:spcPts val="0"/>
              </a:spcBef>
              <a:spcAft>
                <a:spcPts val="0"/>
              </a:spcAft>
              <a:buFontTx/>
              <a:buNone/>
              <a:defRPr lang="fr-FR" sz="12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a:t>LIST</a:t>
            </a:r>
          </a:p>
        </p:txBody>
      </p:sp>
      <p:pic>
        <p:nvPicPr>
          <p:cNvPr id="22" name="Image 21">
            <a:extLst>
              <a:ext uri="{FF2B5EF4-FFF2-40B4-BE49-F238E27FC236}">
                <a16:creationId xmlns:a16="http://schemas.microsoft.com/office/drawing/2014/main" id="{ED7C91B5-8B12-4DD5-85AE-19CBE5C12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Tree>
    <p:extLst>
      <p:ext uri="{BB962C8B-B14F-4D97-AF65-F5344CB8AC3E}">
        <p14:creationId xmlns:p14="http://schemas.microsoft.com/office/powerpoint/2010/main" val="36950524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31D7E222-3C1D-46E2-BFAD-D37DCC5931F9}" type="datetimeFigureOut">
              <a:rPr lang="fr-FR" smtClean="0"/>
              <a:t>06/08/2021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1988637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1D7E222-3C1D-46E2-BFAD-D37DCC5931F9}" type="datetimeFigureOut">
              <a:rPr lang="fr-FR" smtClean="0"/>
              <a:t>06/08/2021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3267824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1D7E222-3C1D-46E2-BFAD-D37DCC5931F9}" type="datetimeFigureOut">
              <a:rPr lang="fr-FR" smtClean="0"/>
              <a:t>06/08/2021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AC4F6E-750F-47F3-9029-4AFF372023C2}" type="slidenum">
              <a:rPr lang="fr-FR" smtClean="0"/>
              <a:t>‹N°›</a:t>
            </a:fld>
            <a:endParaRPr lang="fr-FR"/>
          </a:p>
        </p:txBody>
      </p:sp>
    </p:spTree>
    <p:extLst>
      <p:ext uri="{BB962C8B-B14F-4D97-AF65-F5344CB8AC3E}">
        <p14:creationId xmlns:p14="http://schemas.microsoft.com/office/powerpoint/2010/main" val="2865421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mmary 4 titles">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26479158-4A1D-4715-991C-91A53DD2F632}"/>
              </a:ext>
            </a:extLst>
          </p:cNvPr>
          <p:cNvSpPr/>
          <p:nvPr userDrawn="1"/>
        </p:nvSpPr>
        <p:spPr>
          <a:xfrm flipH="1">
            <a:off x="9136849" y="0"/>
            <a:ext cx="3055151" cy="6858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182C2319-BEE3-465B-9C33-28E703B847AE}"/>
              </a:ext>
            </a:extLst>
          </p:cNvPr>
          <p:cNvSpPr/>
          <p:nvPr userDrawn="1"/>
        </p:nvSpPr>
        <p:spPr>
          <a:xfrm flipH="1">
            <a:off x="3040849" y="0"/>
            <a:ext cx="3055151" cy="6858000"/>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AD914B63-AEAC-439F-B59A-AEBD54623271}"/>
              </a:ext>
            </a:extLst>
          </p:cNvPr>
          <p:cNvSpPr/>
          <p:nvPr/>
        </p:nvSpPr>
        <p:spPr>
          <a:xfrm>
            <a:off x="3164317" y="771745"/>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2</a:t>
            </a:r>
          </a:p>
        </p:txBody>
      </p:sp>
      <p:pic>
        <p:nvPicPr>
          <p:cNvPr id="46" name="Picture 8">
            <a:extLst>
              <a:ext uri="{FF2B5EF4-FFF2-40B4-BE49-F238E27FC236}">
                <a16:creationId xmlns:a16="http://schemas.microsoft.com/office/drawing/2014/main" id="{DE88C422-8E2B-4226-812F-06FBAB3ED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437727" y="1527886"/>
            <a:ext cx="212520" cy="21687"/>
          </a:xfrm>
          <a:prstGeom prst="rect">
            <a:avLst/>
          </a:prstGeom>
        </p:spPr>
      </p:pic>
      <p:sp>
        <p:nvSpPr>
          <p:cNvPr id="48" name="Rectangle 47">
            <a:extLst>
              <a:ext uri="{FF2B5EF4-FFF2-40B4-BE49-F238E27FC236}">
                <a16:creationId xmlns:a16="http://schemas.microsoft.com/office/drawing/2014/main" id="{A56E2BAD-C6C8-4275-A9F4-42C3CA8C0A09}"/>
              </a:ext>
            </a:extLst>
          </p:cNvPr>
          <p:cNvSpPr/>
          <p:nvPr userDrawn="1"/>
        </p:nvSpPr>
        <p:spPr>
          <a:xfrm>
            <a:off x="83431" y="751974"/>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1</a:t>
            </a:r>
          </a:p>
        </p:txBody>
      </p:sp>
      <p:pic>
        <p:nvPicPr>
          <p:cNvPr id="50" name="Picture 5">
            <a:extLst>
              <a:ext uri="{FF2B5EF4-FFF2-40B4-BE49-F238E27FC236}">
                <a16:creationId xmlns:a16="http://schemas.microsoft.com/office/drawing/2014/main" id="{55F3E0A3-6ACE-4DCC-9084-431C04134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1476" y="1527886"/>
            <a:ext cx="212520" cy="21687"/>
          </a:xfrm>
          <a:prstGeom prst="rect">
            <a:avLst/>
          </a:prstGeom>
        </p:spPr>
      </p:pic>
      <p:pic>
        <p:nvPicPr>
          <p:cNvPr id="11" name="Picture 21">
            <a:extLst>
              <a:ext uri="{FF2B5EF4-FFF2-40B4-BE49-F238E27FC236}">
                <a16:creationId xmlns:a16="http://schemas.microsoft.com/office/drawing/2014/main" id="{8A9CCBEF-2B12-46A8-86F8-735E1D24CD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854BDD56-9D76-4323-AFD6-FFA6D1D1BE1F}"/>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4">
            <a:extLst>
              <a:ext uri="{FF2B5EF4-FFF2-40B4-BE49-F238E27FC236}">
                <a16:creationId xmlns:a16="http://schemas.microsoft.com/office/drawing/2014/main" id="{4BF4A69B-8139-40F5-8369-928B497A3F8A}"/>
              </a:ext>
            </a:extLst>
          </p:cNvPr>
          <p:cNvSpPr>
            <a:spLocks noGrp="1"/>
          </p:cNvSpPr>
          <p:nvPr>
            <p:ph type="body" sz="quarter" idx="13" hasCustomPrompt="1"/>
          </p:nvPr>
        </p:nvSpPr>
        <p:spPr>
          <a:xfrm>
            <a:off x="853631"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3" name="Espace réservé du texte 4">
            <a:extLst>
              <a:ext uri="{FF2B5EF4-FFF2-40B4-BE49-F238E27FC236}">
                <a16:creationId xmlns:a16="http://schemas.microsoft.com/office/drawing/2014/main" id="{A4BA30AC-3C26-426D-A97B-FA49D5095DC9}"/>
              </a:ext>
            </a:extLst>
          </p:cNvPr>
          <p:cNvSpPr>
            <a:spLocks noGrp="1"/>
          </p:cNvSpPr>
          <p:nvPr>
            <p:ph type="body" sz="quarter" idx="17" hasCustomPrompt="1"/>
          </p:nvPr>
        </p:nvSpPr>
        <p:spPr>
          <a:xfrm>
            <a:off x="507597" y="1375100"/>
            <a:ext cx="2349212" cy="1266248"/>
          </a:xfrm>
          <a:prstGeom prst="rect">
            <a:avLst/>
          </a:prstGeom>
        </p:spPr>
        <p:txBody>
          <a:bodyPr/>
          <a:lstStyle>
            <a:lvl1pPr marL="0" indent="0" algn="l" defTabSz="914400" rtl="0" eaLnBrk="1" latinLnBrk="0" hangingPunct="1">
              <a:spcBef>
                <a:spcPts val="0"/>
              </a:spcBef>
              <a:spcAft>
                <a:spcPts val="0"/>
              </a:spcAft>
              <a:buFontTx/>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sp>
        <p:nvSpPr>
          <p:cNvPr id="26" name="Espace réservé du texte 4">
            <a:extLst>
              <a:ext uri="{FF2B5EF4-FFF2-40B4-BE49-F238E27FC236}">
                <a16:creationId xmlns:a16="http://schemas.microsoft.com/office/drawing/2014/main" id="{2B5D2EDF-5211-4DE1-8BDE-D2545902D889}"/>
              </a:ext>
            </a:extLst>
          </p:cNvPr>
          <p:cNvSpPr>
            <a:spLocks noGrp="1"/>
          </p:cNvSpPr>
          <p:nvPr>
            <p:ph type="body" sz="quarter" idx="20" hasCustomPrompt="1"/>
          </p:nvPr>
        </p:nvSpPr>
        <p:spPr>
          <a:xfrm>
            <a:off x="3562748" y="1375100"/>
            <a:ext cx="2349212"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a:t>
            </a:r>
            <a:br>
              <a:rPr lang="fr-FR" dirty="0"/>
            </a:br>
            <a:r>
              <a:rPr lang="fr-FR" dirty="0"/>
              <a:t>CAPITAL LETTER</a:t>
            </a:r>
          </a:p>
        </p:txBody>
      </p:sp>
      <p:sp>
        <p:nvSpPr>
          <p:cNvPr id="27" name="Espace réservé du texte 4">
            <a:extLst>
              <a:ext uri="{FF2B5EF4-FFF2-40B4-BE49-F238E27FC236}">
                <a16:creationId xmlns:a16="http://schemas.microsoft.com/office/drawing/2014/main" id="{2C1E1BD5-D356-4D12-AFC1-ED26701AE5A8}"/>
              </a:ext>
            </a:extLst>
          </p:cNvPr>
          <p:cNvSpPr>
            <a:spLocks noGrp="1"/>
          </p:cNvSpPr>
          <p:nvPr>
            <p:ph type="body" sz="quarter" idx="21" hasCustomPrompt="1"/>
          </p:nvPr>
        </p:nvSpPr>
        <p:spPr>
          <a:xfrm>
            <a:off x="853631"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28" name="Espace réservé du texte 4">
            <a:extLst>
              <a:ext uri="{FF2B5EF4-FFF2-40B4-BE49-F238E27FC236}">
                <a16:creationId xmlns:a16="http://schemas.microsoft.com/office/drawing/2014/main" id="{FD957F6E-8979-4330-BCA7-E6426B33042C}"/>
              </a:ext>
            </a:extLst>
          </p:cNvPr>
          <p:cNvSpPr>
            <a:spLocks noGrp="1"/>
          </p:cNvSpPr>
          <p:nvPr>
            <p:ph type="body" sz="quarter" idx="22" hasCustomPrompt="1"/>
          </p:nvPr>
        </p:nvSpPr>
        <p:spPr>
          <a:xfrm>
            <a:off x="853631"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29" name="Espace réservé du texte 4">
            <a:extLst>
              <a:ext uri="{FF2B5EF4-FFF2-40B4-BE49-F238E27FC236}">
                <a16:creationId xmlns:a16="http://schemas.microsoft.com/office/drawing/2014/main" id="{520C9CEB-EA1F-404D-B24E-8EB8E4E1CCA9}"/>
              </a:ext>
            </a:extLst>
          </p:cNvPr>
          <p:cNvSpPr>
            <a:spLocks noGrp="1"/>
          </p:cNvSpPr>
          <p:nvPr>
            <p:ph type="body" sz="quarter" idx="23" hasCustomPrompt="1"/>
          </p:nvPr>
        </p:nvSpPr>
        <p:spPr>
          <a:xfrm>
            <a:off x="853631"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4" name="Espace réservé du texte 4">
            <a:extLst>
              <a:ext uri="{FF2B5EF4-FFF2-40B4-BE49-F238E27FC236}">
                <a16:creationId xmlns:a16="http://schemas.microsoft.com/office/drawing/2014/main" id="{D3B74D16-3FE7-4B4A-A15D-AFFC4203C8D1}"/>
              </a:ext>
            </a:extLst>
          </p:cNvPr>
          <p:cNvSpPr>
            <a:spLocks noGrp="1"/>
          </p:cNvSpPr>
          <p:nvPr>
            <p:ph type="body" sz="quarter" idx="24" hasCustomPrompt="1"/>
          </p:nvPr>
        </p:nvSpPr>
        <p:spPr>
          <a:xfrm>
            <a:off x="3908782"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5" name="Espace réservé du texte 4">
            <a:extLst>
              <a:ext uri="{FF2B5EF4-FFF2-40B4-BE49-F238E27FC236}">
                <a16:creationId xmlns:a16="http://schemas.microsoft.com/office/drawing/2014/main" id="{07A2833B-4DED-4C91-93AD-7787F2EFC85B}"/>
              </a:ext>
            </a:extLst>
          </p:cNvPr>
          <p:cNvSpPr>
            <a:spLocks noGrp="1"/>
          </p:cNvSpPr>
          <p:nvPr>
            <p:ph type="body" sz="quarter" idx="25" hasCustomPrompt="1"/>
          </p:nvPr>
        </p:nvSpPr>
        <p:spPr>
          <a:xfrm>
            <a:off x="3908782"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36" name="Espace réservé du texte 4">
            <a:extLst>
              <a:ext uri="{FF2B5EF4-FFF2-40B4-BE49-F238E27FC236}">
                <a16:creationId xmlns:a16="http://schemas.microsoft.com/office/drawing/2014/main" id="{C30C5B13-27F9-4B3C-B400-93F3F3B63AA8}"/>
              </a:ext>
            </a:extLst>
          </p:cNvPr>
          <p:cNvSpPr>
            <a:spLocks noGrp="1"/>
          </p:cNvSpPr>
          <p:nvPr>
            <p:ph type="body" sz="quarter" idx="26" hasCustomPrompt="1"/>
          </p:nvPr>
        </p:nvSpPr>
        <p:spPr>
          <a:xfrm>
            <a:off x="3908782"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7" name="Espace réservé du texte 4">
            <a:extLst>
              <a:ext uri="{FF2B5EF4-FFF2-40B4-BE49-F238E27FC236}">
                <a16:creationId xmlns:a16="http://schemas.microsoft.com/office/drawing/2014/main" id="{5CF3C2D8-FB5D-4EB2-AF52-FA0954CE7729}"/>
              </a:ext>
            </a:extLst>
          </p:cNvPr>
          <p:cNvSpPr>
            <a:spLocks noGrp="1"/>
          </p:cNvSpPr>
          <p:nvPr>
            <p:ph type="body" sz="quarter" idx="27" hasCustomPrompt="1"/>
          </p:nvPr>
        </p:nvSpPr>
        <p:spPr>
          <a:xfrm>
            <a:off x="3908782"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64" name="Rectangle 63">
            <a:extLst>
              <a:ext uri="{FF2B5EF4-FFF2-40B4-BE49-F238E27FC236}">
                <a16:creationId xmlns:a16="http://schemas.microsoft.com/office/drawing/2014/main" id="{098F99CA-BC60-4287-98D9-B1374F61F6F5}"/>
              </a:ext>
            </a:extLst>
          </p:cNvPr>
          <p:cNvSpPr/>
          <p:nvPr userDrawn="1"/>
        </p:nvSpPr>
        <p:spPr>
          <a:xfrm>
            <a:off x="9260317" y="771745"/>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4</a:t>
            </a:r>
          </a:p>
        </p:txBody>
      </p:sp>
      <p:pic>
        <p:nvPicPr>
          <p:cNvPr id="65" name="Picture 8">
            <a:extLst>
              <a:ext uri="{FF2B5EF4-FFF2-40B4-BE49-F238E27FC236}">
                <a16:creationId xmlns:a16="http://schemas.microsoft.com/office/drawing/2014/main" id="{2F064BF7-AFD0-4DB6-B654-E181D58408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9533727" y="1527886"/>
            <a:ext cx="212520" cy="21687"/>
          </a:xfrm>
          <a:prstGeom prst="rect">
            <a:avLst/>
          </a:prstGeom>
        </p:spPr>
      </p:pic>
      <p:sp>
        <p:nvSpPr>
          <p:cNvPr id="66" name="Rectangle 65">
            <a:extLst>
              <a:ext uri="{FF2B5EF4-FFF2-40B4-BE49-F238E27FC236}">
                <a16:creationId xmlns:a16="http://schemas.microsoft.com/office/drawing/2014/main" id="{0A35C99D-08CE-453C-9791-338CDEC7D6C1}"/>
              </a:ext>
            </a:extLst>
          </p:cNvPr>
          <p:cNvSpPr/>
          <p:nvPr userDrawn="1"/>
        </p:nvSpPr>
        <p:spPr>
          <a:xfrm>
            <a:off x="6179431" y="751974"/>
            <a:ext cx="961802" cy="2215991"/>
          </a:xfrm>
          <a:prstGeom prst="rect">
            <a:avLst/>
          </a:prstGeom>
        </p:spPr>
        <p:txBody>
          <a:bodyPr wrap="none" lIns="0" tIns="0" rIns="0" bIns="0">
            <a:spAutoFit/>
          </a:bodyPr>
          <a:lstStyle/>
          <a:p>
            <a:pPr algn="ctr"/>
            <a:r>
              <a:rPr lang="en-GB" sz="14400" b="1" spc="300" dirty="0">
                <a:solidFill>
                  <a:srgbClr val="95AAC6">
                    <a:alpha val="15000"/>
                  </a:srgbClr>
                </a:solidFill>
                <a:latin typeface="Vinci Sans Black" charset="0"/>
                <a:ea typeface="Vinci Sans Black" charset="0"/>
                <a:cs typeface="Vinci Sans Black" charset="0"/>
              </a:rPr>
              <a:t>3</a:t>
            </a:r>
          </a:p>
        </p:txBody>
      </p:sp>
      <p:pic>
        <p:nvPicPr>
          <p:cNvPr id="67" name="Picture 5">
            <a:extLst>
              <a:ext uri="{FF2B5EF4-FFF2-40B4-BE49-F238E27FC236}">
                <a16:creationId xmlns:a16="http://schemas.microsoft.com/office/drawing/2014/main" id="{936A9E3E-B3C8-4E29-9B97-5994A80E37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6487476" y="1527886"/>
            <a:ext cx="212520" cy="21687"/>
          </a:xfrm>
          <a:prstGeom prst="rect">
            <a:avLst/>
          </a:prstGeom>
        </p:spPr>
      </p:pic>
      <p:sp>
        <p:nvSpPr>
          <p:cNvPr id="68" name="Espace réservé du texte 4">
            <a:extLst>
              <a:ext uri="{FF2B5EF4-FFF2-40B4-BE49-F238E27FC236}">
                <a16:creationId xmlns:a16="http://schemas.microsoft.com/office/drawing/2014/main" id="{1960A970-10DF-4112-85E5-CBBD9E4BC3CD}"/>
              </a:ext>
            </a:extLst>
          </p:cNvPr>
          <p:cNvSpPr>
            <a:spLocks noGrp="1"/>
          </p:cNvSpPr>
          <p:nvPr>
            <p:ph type="body" sz="quarter" idx="28" hasCustomPrompt="1"/>
          </p:nvPr>
        </p:nvSpPr>
        <p:spPr>
          <a:xfrm>
            <a:off x="6949631"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69" name="Espace réservé du texte 4">
            <a:extLst>
              <a:ext uri="{FF2B5EF4-FFF2-40B4-BE49-F238E27FC236}">
                <a16:creationId xmlns:a16="http://schemas.microsoft.com/office/drawing/2014/main" id="{99843311-92ED-4319-9A3D-D1FCB22505CE}"/>
              </a:ext>
            </a:extLst>
          </p:cNvPr>
          <p:cNvSpPr>
            <a:spLocks noGrp="1"/>
          </p:cNvSpPr>
          <p:nvPr>
            <p:ph type="body" sz="quarter" idx="29" hasCustomPrompt="1"/>
          </p:nvPr>
        </p:nvSpPr>
        <p:spPr>
          <a:xfrm>
            <a:off x="6603597" y="1375100"/>
            <a:ext cx="2349212"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3 </a:t>
            </a:r>
            <a:br>
              <a:rPr lang="fr-FR" dirty="0"/>
            </a:br>
            <a:r>
              <a:rPr lang="fr-FR" dirty="0"/>
              <a:t>CAPITAL LETTER</a:t>
            </a:r>
          </a:p>
        </p:txBody>
      </p:sp>
      <p:sp>
        <p:nvSpPr>
          <p:cNvPr id="70" name="Espace réservé du texte 4">
            <a:extLst>
              <a:ext uri="{FF2B5EF4-FFF2-40B4-BE49-F238E27FC236}">
                <a16:creationId xmlns:a16="http://schemas.microsoft.com/office/drawing/2014/main" id="{8AE017D6-6DFF-4C63-AEA2-0CED5046BF3E}"/>
              </a:ext>
            </a:extLst>
          </p:cNvPr>
          <p:cNvSpPr>
            <a:spLocks noGrp="1"/>
          </p:cNvSpPr>
          <p:nvPr>
            <p:ph type="body" sz="quarter" idx="30" hasCustomPrompt="1"/>
          </p:nvPr>
        </p:nvSpPr>
        <p:spPr>
          <a:xfrm>
            <a:off x="9658748" y="1375100"/>
            <a:ext cx="2349212"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4</a:t>
            </a:r>
            <a:br>
              <a:rPr lang="fr-FR" dirty="0"/>
            </a:br>
            <a:r>
              <a:rPr lang="fr-FR" dirty="0"/>
              <a:t>CAPITAL LETTER</a:t>
            </a:r>
          </a:p>
        </p:txBody>
      </p:sp>
      <p:sp>
        <p:nvSpPr>
          <p:cNvPr id="71" name="Espace réservé du texte 4">
            <a:extLst>
              <a:ext uri="{FF2B5EF4-FFF2-40B4-BE49-F238E27FC236}">
                <a16:creationId xmlns:a16="http://schemas.microsoft.com/office/drawing/2014/main" id="{A3AD2855-F248-4B8B-BBA2-1D0CADA0C6CF}"/>
              </a:ext>
            </a:extLst>
          </p:cNvPr>
          <p:cNvSpPr>
            <a:spLocks noGrp="1"/>
          </p:cNvSpPr>
          <p:nvPr>
            <p:ph type="body" sz="quarter" idx="31" hasCustomPrompt="1"/>
          </p:nvPr>
        </p:nvSpPr>
        <p:spPr>
          <a:xfrm>
            <a:off x="6949631"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72" name="Espace réservé du texte 4">
            <a:extLst>
              <a:ext uri="{FF2B5EF4-FFF2-40B4-BE49-F238E27FC236}">
                <a16:creationId xmlns:a16="http://schemas.microsoft.com/office/drawing/2014/main" id="{EAE2A74E-E2A1-42D3-A758-95817A757B1A}"/>
              </a:ext>
            </a:extLst>
          </p:cNvPr>
          <p:cNvSpPr>
            <a:spLocks noGrp="1"/>
          </p:cNvSpPr>
          <p:nvPr>
            <p:ph type="body" sz="quarter" idx="32" hasCustomPrompt="1"/>
          </p:nvPr>
        </p:nvSpPr>
        <p:spPr>
          <a:xfrm>
            <a:off x="6949631"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73" name="Espace réservé du texte 4">
            <a:extLst>
              <a:ext uri="{FF2B5EF4-FFF2-40B4-BE49-F238E27FC236}">
                <a16:creationId xmlns:a16="http://schemas.microsoft.com/office/drawing/2014/main" id="{56612799-F676-4B89-AC41-BBA98FA85241}"/>
              </a:ext>
            </a:extLst>
          </p:cNvPr>
          <p:cNvSpPr>
            <a:spLocks noGrp="1"/>
          </p:cNvSpPr>
          <p:nvPr>
            <p:ph type="body" sz="quarter" idx="33" hasCustomPrompt="1"/>
          </p:nvPr>
        </p:nvSpPr>
        <p:spPr>
          <a:xfrm>
            <a:off x="6949631"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74" name="Espace réservé du texte 4">
            <a:extLst>
              <a:ext uri="{FF2B5EF4-FFF2-40B4-BE49-F238E27FC236}">
                <a16:creationId xmlns:a16="http://schemas.microsoft.com/office/drawing/2014/main" id="{D59A5971-E5EC-42EA-87E4-4C58112CA4F7}"/>
              </a:ext>
            </a:extLst>
          </p:cNvPr>
          <p:cNvSpPr>
            <a:spLocks noGrp="1"/>
          </p:cNvSpPr>
          <p:nvPr>
            <p:ph type="body" sz="quarter" idx="34" hasCustomPrompt="1"/>
          </p:nvPr>
        </p:nvSpPr>
        <p:spPr>
          <a:xfrm>
            <a:off x="10004782" y="2435010"/>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75" name="Espace réservé du texte 4">
            <a:extLst>
              <a:ext uri="{FF2B5EF4-FFF2-40B4-BE49-F238E27FC236}">
                <a16:creationId xmlns:a16="http://schemas.microsoft.com/office/drawing/2014/main" id="{6DF26DBD-D686-4434-B4F9-8D83A0405C8B}"/>
              </a:ext>
            </a:extLst>
          </p:cNvPr>
          <p:cNvSpPr>
            <a:spLocks noGrp="1"/>
          </p:cNvSpPr>
          <p:nvPr>
            <p:ph type="body" sz="quarter" idx="35" hasCustomPrompt="1"/>
          </p:nvPr>
        </p:nvSpPr>
        <p:spPr>
          <a:xfrm>
            <a:off x="10004782" y="2742821"/>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76" name="Espace réservé du texte 4">
            <a:extLst>
              <a:ext uri="{FF2B5EF4-FFF2-40B4-BE49-F238E27FC236}">
                <a16:creationId xmlns:a16="http://schemas.microsoft.com/office/drawing/2014/main" id="{0B073FAE-B72E-4C69-A4D9-F462569A42D8}"/>
              </a:ext>
            </a:extLst>
          </p:cNvPr>
          <p:cNvSpPr>
            <a:spLocks noGrp="1"/>
          </p:cNvSpPr>
          <p:nvPr>
            <p:ph type="body" sz="quarter" idx="36" hasCustomPrompt="1"/>
          </p:nvPr>
        </p:nvSpPr>
        <p:spPr>
          <a:xfrm>
            <a:off x="10004782" y="3920927"/>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77" name="Espace réservé du texte 4">
            <a:extLst>
              <a:ext uri="{FF2B5EF4-FFF2-40B4-BE49-F238E27FC236}">
                <a16:creationId xmlns:a16="http://schemas.microsoft.com/office/drawing/2014/main" id="{5E4DFCB0-374A-43FF-818E-97B8DD11E4AA}"/>
              </a:ext>
            </a:extLst>
          </p:cNvPr>
          <p:cNvSpPr>
            <a:spLocks noGrp="1"/>
          </p:cNvSpPr>
          <p:nvPr>
            <p:ph type="body" sz="quarter" idx="37" hasCustomPrompt="1"/>
          </p:nvPr>
        </p:nvSpPr>
        <p:spPr>
          <a:xfrm>
            <a:off x="10004782" y="4228738"/>
            <a:ext cx="2074935" cy="958437"/>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pic>
        <p:nvPicPr>
          <p:cNvPr id="80" name="Image 79">
            <a:extLst>
              <a:ext uri="{FF2B5EF4-FFF2-40B4-BE49-F238E27FC236}">
                <a16:creationId xmlns:a16="http://schemas.microsoft.com/office/drawing/2014/main" id="{9A51592A-566E-4091-9B3D-FC5FCA0D59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Tree>
    <p:extLst>
      <p:ext uri="{BB962C8B-B14F-4D97-AF65-F5344CB8AC3E}">
        <p14:creationId xmlns:p14="http://schemas.microsoft.com/office/powerpoint/2010/main" val="1178166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5 titles">
    <p:spTree>
      <p:nvGrpSpPr>
        <p:cNvPr id="1" name=""/>
        <p:cNvGrpSpPr/>
        <p:nvPr/>
      </p:nvGrpSpPr>
      <p:grpSpPr>
        <a:xfrm>
          <a:off x="0" y="0"/>
          <a:ext cx="0" cy="0"/>
          <a:chOff x="0" y="0"/>
          <a:chExt cx="0" cy="0"/>
        </a:xfrm>
      </p:grpSpPr>
      <p:sp>
        <p:nvSpPr>
          <p:cNvPr id="41" name="Rectangle 40"/>
          <p:cNvSpPr/>
          <p:nvPr userDrawn="1"/>
        </p:nvSpPr>
        <p:spPr>
          <a:xfrm flipH="1">
            <a:off x="0" y="3893999"/>
            <a:ext cx="12200314" cy="1266057"/>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182C2319-BEE3-465B-9C33-28E703B847AE}"/>
              </a:ext>
            </a:extLst>
          </p:cNvPr>
          <p:cNvSpPr/>
          <p:nvPr userDrawn="1"/>
        </p:nvSpPr>
        <p:spPr>
          <a:xfrm flipH="1">
            <a:off x="-8314" y="1293614"/>
            <a:ext cx="12200314" cy="1341489"/>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AD914B63-AEAC-439F-B59A-AEBD54623271}"/>
              </a:ext>
            </a:extLst>
          </p:cNvPr>
          <p:cNvSpPr/>
          <p:nvPr/>
        </p:nvSpPr>
        <p:spPr>
          <a:xfrm>
            <a:off x="186108" y="1007952"/>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2</a:t>
            </a:r>
          </a:p>
        </p:txBody>
      </p:sp>
      <p:pic>
        <p:nvPicPr>
          <p:cNvPr id="46" name="Picture 8">
            <a:extLst>
              <a:ext uri="{FF2B5EF4-FFF2-40B4-BE49-F238E27FC236}">
                <a16:creationId xmlns:a16="http://schemas.microsoft.com/office/drawing/2014/main" id="{DE88C422-8E2B-4226-812F-06FBAB3ED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82574" y="1764093"/>
            <a:ext cx="212520" cy="21687"/>
          </a:xfrm>
          <a:prstGeom prst="rect">
            <a:avLst/>
          </a:prstGeom>
        </p:spPr>
      </p:pic>
      <p:sp>
        <p:nvSpPr>
          <p:cNvPr id="48" name="Rectangle 47">
            <a:extLst>
              <a:ext uri="{FF2B5EF4-FFF2-40B4-BE49-F238E27FC236}">
                <a16:creationId xmlns:a16="http://schemas.microsoft.com/office/drawing/2014/main" id="{A56E2BAD-C6C8-4275-A9F4-42C3CA8C0A09}"/>
              </a:ext>
            </a:extLst>
          </p:cNvPr>
          <p:cNvSpPr/>
          <p:nvPr userDrawn="1"/>
        </p:nvSpPr>
        <p:spPr>
          <a:xfrm>
            <a:off x="160375" y="-228928"/>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1</a:t>
            </a:r>
          </a:p>
        </p:txBody>
      </p:sp>
      <p:pic>
        <p:nvPicPr>
          <p:cNvPr id="50" name="Picture 5">
            <a:extLst>
              <a:ext uri="{FF2B5EF4-FFF2-40B4-BE49-F238E27FC236}">
                <a16:creationId xmlns:a16="http://schemas.microsoft.com/office/drawing/2014/main" id="{55F3E0A3-6ACE-4DCC-9084-431C041340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1476" y="546984"/>
            <a:ext cx="212520" cy="21687"/>
          </a:xfrm>
          <a:prstGeom prst="rect">
            <a:avLst/>
          </a:prstGeom>
        </p:spPr>
      </p:pic>
      <p:pic>
        <p:nvPicPr>
          <p:cNvPr id="11" name="Picture 21">
            <a:extLst>
              <a:ext uri="{FF2B5EF4-FFF2-40B4-BE49-F238E27FC236}">
                <a16:creationId xmlns:a16="http://schemas.microsoft.com/office/drawing/2014/main" id="{8A9CCBEF-2B12-46A8-86F8-735E1D24CD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854BDD56-9D76-4323-AFD6-FFA6D1D1BE1F}"/>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space réservé du texte 4">
            <a:extLst>
              <a:ext uri="{FF2B5EF4-FFF2-40B4-BE49-F238E27FC236}">
                <a16:creationId xmlns:a16="http://schemas.microsoft.com/office/drawing/2014/main" id="{A4BA30AC-3C26-426D-A97B-FA49D5095DC9}"/>
              </a:ext>
            </a:extLst>
          </p:cNvPr>
          <p:cNvSpPr>
            <a:spLocks noGrp="1"/>
          </p:cNvSpPr>
          <p:nvPr>
            <p:ph type="body" sz="quarter" idx="17" hasCustomPrompt="1"/>
          </p:nvPr>
        </p:nvSpPr>
        <p:spPr>
          <a:xfrm>
            <a:off x="507597" y="394198"/>
            <a:ext cx="2349212" cy="899416"/>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sp>
        <p:nvSpPr>
          <p:cNvPr id="26" name="Espace réservé du texte 4">
            <a:extLst>
              <a:ext uri="{FF2B5EF4-FFF2-40B4-BE49-F238E27FC236}">
                <a16:creationId xmlns:a16="http://schemas.microsoft.com/office/drawing/2014/main" id="{2B5D2EDF-5211-4DE1-8BDE-D2545902D889}"/>
              </a:ext>
            </a:extLst>
          </p:cNvPr>
          <p:cNvSpPr>
            <a:spLocks noGrp="1"/>
          </p:cNvSpPr>
          <p:nvPr>
            <p:ph type="body" sz="quarter" idx="20" hasCustomPrompt="1"/>
          </p:nvPr>
        </p:nvSpPr>
        <p:spPr>
          <a:xfrm>
            <a:off x="507595" y="1611307"/>
            <a:ext cx="2349212" cy="980902"/>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a:t>
            </a:r>
            <a:br>
              <a:rPr lang="fr-FR" dirty="0"/>
            </a:br>
            <a:r>
              <a:rPr lang="fr-FR" dirty="0"/>
              <a:t>CAPITAL LETTER</a:t>
            </a:r>
          </a:p>
        </p:txBody>
      </p:sp>
      <p:sp>
        <p:nvSpPr>
          <p:cNvPr id="34" name="Espace réservé du texte 4">
            <a:extLst>
              <a:ext uri="{FF2B5EF4-FFF2-40B4-BE49-F238E27FC236}">
                <a16:creationId xmlns:a16="http://schemas.microsoft.com/office/drawing/2014/main" id="{D3B74D16-3FE7-4B4A-A15D-AFFC4203C8D1}"/>
              </a:ext>
            </a:extLst>
          </p:cNvPr>
          <p:cNvSpPr>
            <a:spLocks noGrp="1"/>
          </p:cNvSpPr>
          <p:nvPr>
            <p:ph type="body" sz="quarter" idx="24" hasCustomPrompt="1"/>
          </p:nvPr>
        </p:nvSpPr>
        <p:spPr>
          <a:xfrm>
            <a:off x="3178294" y="375802"/>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35" name="Espace réservé du texte 4">
            <a:extLst>
              <a:ext uri="{FF2B5EF4-FFF2-40B4-BE49-F238E27FC236}">
                <a16:creationId xmlns:a16="http://schemas.microsoft.com/office/drawing/2014/main" id="{07A2833B-4DED-4C91-93AD-7787F2EFC85B}"/>
              </a:ext>
            </a:extLst>
          </p:cNvPr>
          <p:cNvSpPr>
            <a:spLocks noGrp="1"/>
          </p:cNvSpPr>
          <p:nvPr>
            <p:ph type="body" sz="quarter" idx="25" hasCustomPrompt="1"/>
          </p:nvPr>
        </p:nvSpPr>
        <p:spPr>
          <a:xfrm>
            <a:off x="3178294" y="683613"/>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64" name="Rectangle 63">
            <a:extLst>
              <a:ext uri="{FF2B5EF4-FFF2-40B4-BE49-F238E27FC236}">
                <a16:creationId xmlns:a16="http://schemas.microsoft.com/office/drawing/2014/main" id="{098F99CA-BC60-4287-98D9-B1374F61F6F5}"/>
              </a:ext>
            </a:extLst>
          </p:cNvPr>
          <p:cNvSpPr/>
          <p:nvPr userDrawn="1"/>
        </p:nvSpPr>
        <p:spPr>
          <a:xfrm>
            <a:off x="158291" y="3572606"/>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4</a:t>
            </a:r>
          </a:p>
        </p:txBody>
      </p:sp>
      <p:pic>
        <p:nvPicPr>
          <p:cNvPr id="65" name="Picture 8">
            <a:extLst>
              <a:ext uri="{FF2B5EF4-FFF2-40B4-BE49-F238E27FC236}">
                <a16:creationId xmlns:a16="http://schemas.microsoft.com/office/drawing/2014/main" id="{2F064BF7-AFD0-4DB6-B654-E181D58408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54757" y="4328747"/>
            <a:ext cx="212520" cy="21687"/>
          </a:xfrm>
          <a:prstGeom prst="rect">
            <a:avLst/>
          </a:prstGeom>
        </p:spPr>
      </p:pic>
      <p:sp>
        <p:nvSpPr>
          <p:cNvPr id="66" name="Rectangle 65">
            <a:extLst>
              <a:ext uri="{FF2B5EF4-FFF2-40B4-BE49-F238E27FC236}">
                <a16:creationId xmlns:a16="http://schemas.microsoft.com/office/drawing/2014/main" id="{0A35C99D-08CE-453C-9791-338CDEC7D6C1}"/>
              </a:ext>
            </a:extLst>
          </p:cNvPr>
          <p:cNvSpPr/>
          <p:nvPr userDrawn="1"/>
        </p:nvSpPr>
        <p:spPr>
          <a:xfrm>
            <a:off x="161709" y="2329302"/>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3</a:t>
            </a:r>
          </a:p>
        </p:txBody>
      </p:sp>
      <p:pic>
        <p:nvPicPr>
          <p:cNvPr id="67" name="Picture 5">
            <a:extLst>
              <a:ext uri="{FF2B5EF4-FFF2-40B4-BE49-F238E27FC236}">
                <a16:creationId xmlns:a16="http://schemas.microsoft.com/office/drawing/2014/main" id="{936A9E3E-B3C8-4E29-9B97-5994A80E37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92810" y="3105214"/>
            <a:ext cx="212520" cy="21687"/>
          </a:xfrm>
          <a:prstGeom prst="rect">
            <a:avLst/>
          </a:prstGeom>
        </p:spPr>
      </p:pic>
      <p:sp>
        <p:nvSpPr>
          <p:cNvPr id="69" name="Espace réservé du texte 4">
            <a:extLst>
              <a:ext uri="{FF2B5EF4-FFF2-40B4-BE49-F238E27FC236}">
                <a16:creationId xmlns:a16="http://schemas.microsoft.com/office/drawing/2014/main" id="{99843311-92ED-4319-9A3D-D1FCB22505CE}"/>
              </a:ext>
            </a:extLst>
          </p:cNvPr>
          <p:cNvSpPr>
            <a:spLocks noGrp="1"/>
          </p:cNvSpPr>
          <p:nvPr>
            <p:ph type="body" sz="quarter" idx="29" hasCustomPrompt="1"/>
          </p:nvPr>
        </p:nvSpPr>
        <p:spPr>
          <a:xfrm>
            <a:off x="508931" y="2952428"/>
            <a:ext cx="2349212" cy="899416"/>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3 </a:t>
            </a:r>
            <a:br>
              <a:rPr lang="fr-FR" dirty="0"/>
            </a:br>
            <a:r>
              <a:rPr lang="fr-FR" dirty="0"/>
              <a:t>CAPITAL LETTER</a:t>
            </a:r>
          </a:p>
        </p:txBody>
      </p:sp>
      <p:sp>
        <p:nvSpPr>
          <p:cNvPr id="70" name="Espace réservé du texte 4">
            <a:extLst>
              <a:ext uri="{FF2B5EF4-FFF2-40B4-BE49-F238E27FC236}">
                <a16:creationId xmlns:a16="http://schemas.microsoft.com/office/drawing/2014/main" id="{8AE017D6-6DFF-4C63-AEA2-0CED5046BF3E}"/>
              </a:ext>
            </a:extLst>
          </p:cNvPr>
          <p:cNvSpPr>
            <a:spLocks noGrp="1"/>
          </p:cNvSpPr>
          <p:nvPr>
            <p:ph type="body" sz="quarter" idx="30" hasCustomPrompt="1"/>
          </p:nvPr>
        </p:nvSpPr>
        <p:spPr>
          <a:xfrm>
            <a:off x="479778" y="4175961"/>
            <a:ext cx="2349212" cy="925980"/>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4</a:t>
            </a:r>
            <a:br>
              <a:rPr lang="fr-FR" dirty="0"/>
            </a:br>
            <a:r>
              <a:rPr lang="fr-FR" dirty="0"/>
              <a:t>CAPITAL LETTER</a:t>
            </a:r>
          </a:p>
        </p:txBody>
      </p:sp>
      <p:pic>
        <p:nvPicPr>
          <p:cNvPr id="80" name="Image 79">
            <a:extLst>
              <a:ext uri="{FF2B5EF4-FFF2-40B4-BE49-F238E27FC236}">
                <a16:creationId xmlns:a16="http://schemas.microsoft.com/office/drawing/2014/main" id="{9A51592A-566E-4091-9B3D-FC5FCA0D59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4354" y="6237500"/>
            <a:ext cx="758432" cy="222473"/>
          </a:xfrm>
          <a:prstGeom prst="rect">
            <a:avLst/>
          </a:prstGeom>
        </p:spPr>
      </p:pic>
      <p:sp>
        <p:nvSpPr>
          <p:cNvPr id="38" name="Rectangle 37"/>
          <p:cNvSpPr/>
          <p:nvPr userDrawn="1"/>
        </p:nvSpPr>
        <p:spPr>
          <a:xfrm>
            <a:off x="141977" y="4847642"/>
            <a:ext cx="807913" cy="1846659"/>
          </a:xfrm>
          <a:prstGeom prst="rect">
            <a:avLst/>
          </a:prstGeom>
        </p:spPr>
        <p:txBody>
          <a:bodyPr wrap="none" lIns="0" tIns="0" rIns="0" bIns="0">
            <a:spAutoFit/>
          </a:bodyPr>
          <a:lstStyle/>
          <a:p>
            <a:pPr algn="ctr"/>
            <a:r>
              <a:rPr lang="en-GB" sz="12000" b="1" spc="300" dirty="0">
                <a:solidFill>
                  <a:srgbClr val="95AAC6">
                    <a:alpha val="15000"/>
                  </a:srgbClr>
                </a:solidFill>
                <a:latin typeface="Vinci Sans Black" charset="0"/>
                <a:ea typeface="Vinci Sans Black" charset="0"/>
                <a:cs typeface="Vinci Sans Black" charset="0"/>
              </a:rPr>
              <a:t>5</a:t>
            </a:r>
          </a:p>
        </p:txBody>
      </p:sp>
      <p:pic>
        <p:nvPicPr>
          <p:cNvPr id="3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38443" y="5603783"/>
            <a:ext cx="212520" cy="21687"/>
          </a:xfrm>
          <a:prstGeom prst="rect">
            <a:avLst/>
          </a:prstGeom>
        </p:spPr>
      </p:pic>
      <p:sp>
        <p:nvSpPr>
          <p:cNvPr id="40" name="Espace réservé du texte 4"/>
          <p:cNvSpPr>
            <a:spLocks noGrp="1"/>
          </p:cNvSpPr>
          <p:nvPr>
            <p:ph type="body" sz="quarter" idx="38" hasCustomPrompt="1"/>
          </p:nvPr>
        </p:nvSpPr>
        <p:spPr>
          <a:xfrm>
            <a:off x="463464" y="5450997"/>
            <a:ext cx="2349212" cy="925980"/>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2400" kern="1200" spc="300" dirty="0" smtClean="0">
                <a:solidFill>
                  <a:srgbClr val="004489"/>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5</a:t>
            </a:r>
            <a:br>
              <a:rPr lang="fr-FR" dirty="0"/>
            </a:br>
            <a:r>
              <a:rPr lang="fr-FR" dirty="0"/>
              <a:t>CAPITAL LETTER</a:t>
            </a:r>
          </a:p>
        </p:txBody>
      </p:sp>
      <p:sp>
        <p:nvSpPr>
          <p:cNvPr id="43" name="Espace réservé du texte 4"/>
          <p:cNvSpPr>
            <a:spLocks noGrp="1"/>
          </p:cNvSpPr>
          <p:nvPr>
            <p:ph type="body" sz="quarter" idx="39" hasCustomPrompt="1"/>
          </p:nvPr>
        </p:nvSpPr>
        <p:spPr>
          <a:xfrm>
            <a:off x="3178294" y="1625899"/>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45" name="Espace réservé du texte 4"/>
          <p:cNvSpPr>
            <a:spLocks noGrp="1"/>
          </p:cNvSpPr>
          <p:nvPr>
            <p:ph type="body" sz="quarter" idx="40" hasCustomPrompt="1"/>
          </p:nvPr>
        </p:nvSpPr>
        <p:spPr>
          <a:xfrm>
            <a:off x="3178294" y="1933710"/>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47" name="Espace réservé du texte 4"/>
          <p:cNvSpPr>
            <a:spLocks noGrp="1"/>
          </p:cNvSpPr>
          <p:nvPr>
            <p:ph type="body" sz="quarter" idx="41" hasCustomPrompt="1"/>
          </p:nvPr>
        </p:nvSpPr>
        <p:spPr>
          <a:xfrm>
            <a:off x="3178294" y="2946546"/>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49" name="Espace réservé du texte 4"/>
          <p:cNvSpPr>
            <a:spLocks noGrp="1"/>
          </p:cNvSpPr>
          <p:nvPr>
            <p:ph type="body" sz="quarter" idx="42" hasCustomPrompt="1"/>
          </p:nvPr>
        </p:nvSpPr>
        <p:spPr>
          <a:xfrm>
            <a:off x="3178294" y="3254357"/>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51" name="Espace réservé du texte 4"/>
          <p:cNvSpPr>
            <a:spLocks noGrp="1"/>
          </p:cNvSpPr>
          <p:nvPr>
            <p:ph type="body" sz="quarter" idx="43" hasCustomPrompt="1"/>
          </p:nvPr>
        </p:nvSpPr>
        <p:spPr>
          <a:xfrm>
            <a:off x="3178294" y="4179642"/>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52" name="Espace réservé du texte 4"/>
          <p:cNvSpPr>
            <a:spLocks noGrp="1"/>
          </p:cNvSpPr>
          <p:nvPr>
            <p:ph type="body" sz="quarter" idx="44" hasCustomPrompt="1"/>
          </p:nvPr>
        </p:nvSpPr>
        <p:spPr>
          <a:xfrm>
            <a:off x="3178294" y="4487453"/>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
        <p:nvSpPr>
          <p:cNvPr id="53" name="Espace réservé du texte 4"/>
          <p:cNvSpPr>
            <a:spLocks noGrp="1"/>
          </p:cNvSpPr>
          <p:nvPr>
            <p:ph type="body" sz="quarter" idx="45" hasCustomPrompt="1"/>
          </p:nvPr>
        </p:nvSpPr>
        <p:spPr>
          <a:xfrm>
            <a:off x="3180126" y="5444699"/>
            <a:ext cx="2074935" cy="299927"/>
          </a:xfrm>
          <a:prstGeom prst="rect">
            <a:avLst/>
          </a:prstGeom>
        </p:spPr>
        <p:txBody>
          <a:bodyPr/>
          <a:lstStyle>
            <a:lvl1pPr marL="0" indent="0" algn="l" defTabSz="914400" rtl="0" eaLnBrk="1" latinLnBrk="0" hangingPunct="1">
              <a:spcAft>
                <a:spcPts val="600"/>
              </a:spcAft>
              <a:buFontTx/>
              <a:buNone/>
              <a:defRPr lang="fr-FR" sz="1200" b="1" kern="1200" dirty="0" smtClean="0">
                <a:solidFill>
                  <a:srgbClr val="004489"/>
                </a:solidFill>
                <a:latin typeface="Vinci Sans" charset="0"/>
                <a:ea typeface="Vinci Sans" charset="0"/>
                <a:cs typeface="Vinci Sans"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SUBSECTION IN CAP</a:t>
            </a:r>
          </a:p>
        </p:txBody>
      </p:sp>
      <p:sp>
        <p:nvSpPr>
          <p:cNvPr id="54" name="Espace réservé du texte 4"/>
          <p:cNvSpPr>
            <a:spLocks noGrp="1"/>
          </p:cNvSpPr>
          <p:nvPr>
            <p:ph type="body" sz="quarter" idx="46" hasCustomPrompt="1"/>
          </p:nvPr>
        </p:nvSpPr>
        <p:spPr>
          <a:xfrm>
            <a:off x="3180126" y="5752510"/>
            <a:ext cx="2074935" cy="610001"/>
          </a:xfrm>
          <a:prstGeom prst="rect">
            <a:avLst/>
          </a:prstGeom>
        </p:spPr>
        <p:txBody>
          <a:bodyPr/>
          <a:lstStyle>
            <a:lvl1pPr marL="0" indent="0" algn="l" defTabSz="914400" rtl="0" eaLnBrk="1" latinLnBrk="0" hangingPunct="1">
              <a:spcBef>
                <a:spcPts val="0"/>
              </a:spcBef>
              <a:spcAft>
                <a:spcPts val="0"/>
              </a:spcAft>
              <a:buFontTx/>
              <a:buNone/>
              <a:defRPr lang="fr-FR" sz="1100" kern="1200" dirty="0" smtClean="0">
                <a:solidFill>
                  <a:srgbClr val="004489"/>
                </a:solidFill>
                <a:latin typeface="Vinci Sans Light" charset="0"/>
                <a:ea typeface="Vinci Sans Light" charset="0"/>
                <a:cs typeface="Vinci Sans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lvl="0"/>
            <a:r>
              <a:rPr lang="fr-FR" dirty="0"/>
              <a:t>LIST</a:t>
            </a:r>
            <a:br>
              <a:rPr lang="fr-FR" dirty="0"/>
            </a:br>
            <a:r>
              <a:rPr lang="fr-FR" dirty="0" err="1"/>
              <a:t>LIST</a:t>
            </a:r>
            <a:br>
              <a:rPr lang="fr-FR" dirty="0"/>
            </a:br>
            <a:r>
              <a:rPr lang="fr-FR" dirty="0" err="1"/>
              <a:t>LIST</a:t>
            </a:r>
            <a:endParaRPr lang="fr-FR" dirty="0"/>
          </a:p>
        </p:txBody>
      </p:sp>
    </p:spTree>
    <p:extLst>
      <p:ext uri="{BB962C8B-B14F-4D97-AF65-F5344CB8AC3E}">
        <p14:creationId xmlns:p14="http://schemas.microsoft.com/office/powerpoint/2010/main" val="2367138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1">
    <p:spTree>
      <p:nvGrpSpPr>
        <p:cNvPr id="1" name=""/>
        <p:cNvGrpSpPr/>
        <p:nvPr/>
      </p:nvGrpSpPr>
      <p:grpSpPr>
        <a:xfrm>
          <a:off x="0" y="0"/>
          <a:ext cx="0" cy="0"/>
          <a:chOff x="0" y="0"/>
          <a:chExt cx="0" cy="0"/>
        </a:xfrm>
      </p:grpSpPr>
      <p:pic>
        <p:nvPicPr>
          <p:cNvPr id="11"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2" name="Rectangle 41">
            <a:extLst>
              <a:ext uri="{FF2B5EF4-FFF2-40B4-BE49-F238E27FC236}">
                <a16:creationId xmlns:a16="http://schemas.microsoft.com/office/drawing/2014/main" id="{4C8DCAD2-344D-456D-BAFD-A515132AEA97}"/>
              </a:ext>
            </a:extLst>
          </p:cNvPr>
          <p:cNvSpPr/>
          <p:nvPr userDrawn="1"/>
        </p:nvSpPr>
        <p:spPr>
          <a:xfrm>
            <a:off x="0" y="0"/>
            <a:ext cx="12192001" cy="6858000"/>
          </a:xfrm>
          <a:prstGeom prst="rect">
            <a:avLst/>
          </a:prstGeom>
          <a:gradFill>
            <a:gsLst>
              <a:gs pos="0">
                <a:srgbClr val="002440">
                  <a:alpha val="36000"/>
                </a:srgbClr>
              </a:gs>
              <a:gs pos="100000">
                <a:srgbClr val="00487E">
                  <a:alpha val="7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1</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1 </a:t>
            </a:r>
            <a:br>
              <a:rPr lang="fr-FR" dirty="0"/>
            </a:br>
            <a:r>
              <a:rPr lang="fr-FR" dirty="0"/>
              <a:t>CAPITAL LETTER</a:t>
            </a:r>
          </a:p>
        </p:txBody>
      </p:sp>
      <p:pic>
        <p:nvPicPr>
          <p:cNvPr id="9" name="Picture 21">
            <a:extLst>
              <a:ext uri="{FF2B5EF4-FFF2-40B4-BE49-F238E27FC236}">
                <a16:creationId xmlns:a16="http://schemas.microsoft.com/office/drawing/2014/main" id="{FBBF32CA-A518-4406-B322-7FA8B15BC1E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0" name="Rectangle 9">
            <a:hlinkClick r:id="" action="ppaction://noaction"/>
            <a:extLst>
              <a:ext uri="{FF2B5EF4-FFF2-40B4-BE49-F238E27FC236}">
                <a16:creationId xmlns:a16="http://schemas.microsoft.com/office/drawing/2014/main" id="{036009D5-7FAF-481D-A943-72F925A46B20}"/>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92594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pic>
        <p:nvPicPr>
          <p:cNvPr id="13" name="Imag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 y="-1"/>
            <a:ext cx="12192008" cy="6780349"/>
          </a:xfrm>
          <a:prstGeom prst="rect">
            <a:avLst/>
          </a:prstGeom>
        </p:spPr>
      </p:pic>
      <p:sp>
        <p:nvSpPr>
          <p:cNvPr id="10" name="Rectangle 9">
            <a:extLst>
              <a:ext uri="{FF2B5EF4-FFF2-40B4-BE49-F238E27FC236}">
                <a16:creationId xmlns:a16="http://schemas.microsoft.com/office/drawing/2014/main" id="{E013E6A5-483F-4140-AD19-11CCC3E8C23E}"/>
              </a:ext>
            </a:extLst>
          </p:cNvPr>
          <p:cNvSpPr/>
          <p:nvPr userDrawn="1"/>
        </p:nvSpPr>
        <p:spPr>
          <a:xfrm>
            <a:off x="0"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2</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2 </a:t>
            </a:r>
            <a:br>
              <a:rPr lang="fr-FR" dirty="0"/>
            </a:br>
            <a:r>
              <a:rPr lang="fr-FR" dirty="0"/>
              <a:t>CAPITAL LETTER</a:t>
            </a: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698227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3">
    <p:spTree>
      <p:nvGrpSpPr>
        <p:cNvPr id="1" name=""/>
        <p:cNvGrpSpPr/>
        <p:nvPr/>
      </p:nvGrpSpPr>
      <p:grpSpPr>
        <a:xfrm>
          <a:off x="0" y="0"/>
          <a:ext cx="0" cy="0"/>
          <a:chOff x="0" y="0"/>
          <a:chExt cx="0" cy="0"/>
        </a:xfrm>
      </p:grpSpPr>
      <p:pic>
        <p:nvPicPr>
          <p:cNvPr id="13"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E013E6A5-483F-4140-AD19-11CCC3E8C23E}"/>
              </a:ext>
            </a:extLst>
          </p:cNvPr>
          <p:cNvSpPr/>
          <p:nvPr userDrawn="1"/>
        </p:nvSpPr>
        <p:spPr>
          <a:xfrm>
            <a:off x="0"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3</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3 </a:t>
            </a:r>
            <a:br>
              <a:rPr lang="fr-FR" dirty="0"/>
            </a:br>
            <a:r>
              <a:rPr lang="fr-FR" dirty="0"/>
              <a:t>CAPITAL LETTER</a:t>
            </a: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64030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4">
    <p:spTree>
      <p:nvGrpSpPr>
        <p:cNvPr id="1" name=""/>
        <p:cNvGrpSpPr/>
        <p:nvPr/>
      </p:nvGrpSpPr>
      <p:grpSpPr>
        <a:xfrm>
          <a:off x="0" y="0"/>
          <a:ext cx="0" cy="0"/>
          <a:chOff x="0" y="0"/>
          <a:chExt cx="0" cy="0"/>
        </a:xfrm>
      </p:grpSpPr>
      <p:pic>
        <p:nvPicPr>
          <p:cNvPr id="14" name="Imag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0"/>
            <a:ext cx="12192000" cy="6841067"/>
          </a:xfrm>
          <a:prstGeom prst="rect">
            <a:avLst/>
          </a:prstGeom>
        </p:spPr>
      </p:pic>
      <p:sp>
        <p:nvSpPr>
          <p:cNvPr id="10" name="Rectangle 9">
            <a:extLst>
              <a:ext uri="{FF2B5EF4-FFF2-40B4-BE49-F238E27FC236}">
                <a16:creationId xmlns:a16="http://schemas.microsoft.com/office/drawing/2014/main" id="{E013E6A5-483F-4140-AD19-11CCC3E8C23E}"/>
              </a:ext>
            </a:extLst>
          </p:cNvPr>
          <p:cNvSpPr/>
          <p:nvPr userDrawn="1"/>
        </p:nvSpPr>
        <p:spPr>
          <a:xfrm>
            <a:off x="-7" y="0"/>
            <a:ext cx="12192001" cy="6858000"/>
          </a:xfrm>
          <a:prstGeom prst="rect">
            <a:avLst/>
          </a:prstGeom>
          <a:gradFill>
            <a:gsLst>
              <a:gs pos="0">
                <a:srgbClr val="002440">
                  <a:alpha val="36000"/>
                </a:srgbClr>
              </a:gs>
              <a:gs pos="100000">
                <a:srgbClr val="00487E">
                  <a:alpha val="7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a:extLst>
              <a:ext uri="{FF2B5EF4-FFF2-40B4-BE49-F238E27FC236}">
                <a16:creationId xmlns:a16="http://schemas.microsoft.com/office/drawing/2014/main" id="{792D9AA0-F1DE-4D74-BE32-3A32EC228C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0" y="6792726"/>
            <a:ext cx="12192000" cy="65274"/>
          </a:xfrm>
          <a:prstGeom prst="rect">
            <a:avLst/>
          </a:prstGeom>
        </p:spPr>
      </p:pic>
      <p:sp>
        <p:nvSpPr>
          <p:cNvPr id="33" name="Rectangle 32">
            <a:hlinkClick r:id="" action="ppaction://noaction"/>
            <a:extLst>
              <a:ext uri="{FF2B5EF4-FFF2-40B4-BE49-F238E27FC236}">
                <a16:creationId xmlns:a16="http://schemas.microsoft.com/office/drawing/2014/main" id="{DA24B921-E2CF-4D68-BFFB-26261BE36DF7}"/>
              </a:ext>
            </a:extLst>
          </p:cNvPr>
          <p:cNvSpPr/>
          <p:nvPr userDrawn="1"/>
        </p:nvSpPr>
        <p:spPr>
          <a:xfrm>
            <a:off x="0"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239B096A-952C-440A-9999-D181DA015C1D}"/>
              </a:ext>
            </a:extLst>
          </p:cNvPr>
          <p:cNvSpPr/>
          <p:nvPr userDrawn="1"/>
        </p:nvSpPr>
        <p:spPr>
          <a:xfrm>
            <a:off x="554956" y="-290213"/>
            <a:ext cx="1962076" cy="4616648"/>
          </a:xfrm>
          <a:prstGeom prst="rect">
            <a:avLst/>
          </a:prstGeom>
        </p:spPr>
        <p:txBody>
          <a:bodyPr wrap="none" lIns="0" tIns="0" rIns="0" bIns="0">
            <a:spAutoFit/>
          </a:bodyPr>
          <a:lstStyle/>
          <a:p>
            <a:pPr algn="ctr"/>
            <a:r>
              <a:rPr lang="en-GB" sz="30000" b="1" spc="300" dirty="0">
                <a:solidFill>
                  <a:schemeClr val="bg1">
                    <a:alpha val="19000"/>
                  </a:schemeClr>
                </a:solidFill>
                <a:latin typeface="Vinci Sans Black" charset="0"/>
                <a:ea typeface="Vinci Sans Black" charset="0"/>
                <a:cs typeface="Vinci Sans Black" charset="0"/>
              </a:rPr>
              <a:t>4</a:t>
            </a:r>
          </a:p>
        </p:txBody>
      </p:sp>
      <p:pic>
        <p:nvPicPr>
          <p:cNvPr id="40" name="Picture 5">
            <a:extLst>
              <a:ext uri="{FF2B5EF4-FFF2-40B4-BE49-F238E27FC236}">
                <a16:creationId xmlns:a16="http://schemas.microsoft.com/office/drawing/2014/main" id="{5AA720F3-0F37-44F9-A5F8-9666D4D0BD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218002" y="1602540"/>
            <a:ext cx="311150" cy="31750"/>
          </a:xfrm>
          <a:prstGeom prst="rect">
            <a:avLst/>
          </a:prstGeom>
        </p:spPr>
      </p:pic>
      <p:sp>
        <p:nvSpPr>
          <p:cNvPr id="41" name="Espace réservé du texte 4">
            <a:extLst>
              <a:ext uri="{FF2B5EF4-FFF2-40B4-BE49-F238E27FC236}">
                <a16:creationId xmlns:a16="http://schemas.microsoft.com/office/drawing/2014/main" id="{ACA82C72-A703-4D84-90D5-59ECBF532630}"/>
              </a:ext>
            </a:extLst>
          </p:cNvPr>
          <p:cNvSpPr>
            <a:spLocks noGrp="1"/>
          </p:cNvSpPr>
          <p:nvPr>
            <p:ph type="body" sz="quarter" idx="17" hasCustomPrompt="1"/>
          </p:nvPr>
        </p:nvSpPr>
        <p:spPr>
          <a:xfrm>
            <a:off x="1383437" y="1375100"/>
            <a:ext cx="4553236" cy="1266248"/>
          </a:xfrm>
          <a:prstGeom prst="rect">
            <a:avLst/>
          </a:prstGeom>
        </p:spPr>
        <p:txBody>
          <a:bodyPr/>
          <a:lstStyle>
            <a:lvl1pPr marL="0" indent="0" algn="l" defTabSz="914400" rtl="0" eaLnBrk="1" latinLnBrk="0" hangingPunct="1">
              <a:lnSpc>
                <a:spcPct val="80000"/>
              </a:lnSpc>
              <a:spcBef>
                <a:spcPts val="1000"/>
              </a:spcBef>
              <a:spcAft>
                <a:spcPts val="0"/>
              </a:spcAft>
              <a:buFont typeface="Arial"/>
              <a:buNone/>
              <a:defRPr lang="fr-FR" sz="3600" kern="1200" spc="300" dirty="0" smtClean="0">
                <a:solidFill>
                  <a:schemeClr val="bg1"/>
                </a:solidFill>
                <a:latin typeface="Vinci Sans Extra Light" charset="0"/>
                <a:ea typeface="Vinci Sans Extra Light" charset="0"/>
                <a:cs typeface="Vinci Sans Extra Light" charset="0"/>
              </a:defRPr>
            </a:lvl1pPr>
            <a:lvl2pPr marL="0" indent="0" algn="l" defTabSz="914400" rtl="0" eaLnBrk="1" latinLnBrk="0" hangingPunct="1">
              <a:spcAft>
                <a:spcPts val="600"/>
              </a:spcAft>
              <a:buFontTx/>
              <a:buNone/>
              <a:defRPr lang="fr-FR" sz="1200" kern="1200" dirty="0" smtClean="0">
                <a:solidFill>
                  <a:srgbClr val="004489"/>
                </a:solidFill>
                <a:latin typeface="Vinci Sans Light" charset="0"/>
                <a:ea typeface="Vinci Sans Light" charset="0"/>
                <a:cs typeface="Vinci Sans Light" charset="0"/>
              </a:defRPr>
            </a:lvl2pPr>
          </a:lstStyle>
          <a:p>
            <a:pPr marL="0" lvl="0" indent="0" algn="l" defTabSz="914400" rtl="0" eaLnBrk="1" latinLnBrk="0" hangingPunct="1">
              <a:lnSpc>
                <a:spcPct val="80000"/>
              </a:lnSpc>
              <a:spcBef>
                <a:spcPts val="1000"/>
              </a:spcBef>
              <a:buFont typeface="Arial"/>
              <a:buNone/>
            </a:pPr>
            <a:r>
              <a:rPr lang="fr-FR" dirty="0"/>
              <a:t>PART 4 </a:t>
            </a:r>
            <a:br>
              <a:rPr lang="fr-FR" dirty="0"/>
            </a:br>
            <a:r>
              <a:rPr lang="fr-FR" dirty="0"/>
              <a:t>CAPITAL LETTER</a:t>
            </a:r>
          </a:p>
        </p:txBody>
      </p:sp>
      <p:pic>
        <p:nvPicPr>
          <p:cNvPr id="11" name="Picture 21">
            <a:extLst>
              <a:ext uri="{FF2B5EF4-FFF2-40B4-BE49-F238E27FC236}">
                <a16:creationId xmlns:a16="http://schemas.microsoft.com/office/drawing/2014/main" id="{30522F5D-A588-4BB4-B965-DC7CE0DF5D1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95327"/>
          <a:stretch/>
        </p:blipFill>
        <p:spPr>
          <a:xfrm rot="10800000">
            <a:off x="3" y="6792726"/>
            <a:ext cx="12192000" cy="65274"/>
          </a:xfrm>
          <a:prstGeom prst="rect">
            <a:avLst/>
          </a:prstGeom>
        </p:spPr>
      </p:pic>
      <p:sp>
        <p:nvSpPr>
          <p:cNvPr id="12" name="Rectangle 11">
            <a:hlinkClick r:id="" action="ppaction://noaction"/>
            <a:extLst>
              <a:ext uri="{FF2B5EF4-FFF2-40B4-BE49-F238E27FC236}">
                <a16:creationId xmlns:a16="http://schemas.microsoft.com/office/drawing/2014/main" id="{075F44AF-D108-4B5F-B39F-6FCAB4E062C9}"/>
              </a:ext>
            </a:extLst>
          </p:cNvPr>
          <p:cNvSpPr/>
          <p:nvPr userDrawn="1"/>
        </p:nvSpPr>
        <p:spPr>
          <a:xfrm>
            <a:off x="3" y="6669362"/>
            <a:ext cx="12192000" cy="188638"/>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991557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E8673B3-F88B-43EE-B908-0F6BA1E41C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D6203A-9E82-46D3-826D-BB98CB91E49C}" type="slidenum">
              <a:rPr lang="en-US" smtClean="0"/>
              <a:t>‹N°›</a:t>
            </a:fld>
            <a:endParaRPr lang="en-US"/>
          </a:p>
        </p:txBody>
      </p:sp>
    </p:spTree>
    <p:extLst>
      <p:ext uri="{BB962C8B-B14F-4D97-AF65-F5344CB8AC3E}">
        <p14:creationId xmlns:p14="http://schemas.microsoft.com/office/powerpoint/2010/main" val="1395691765"/>
      </p:ext>
    </p:extLst>
  </p:cSld>
  <p:clrMap bg1="lt1" tx1="dk1" bg2="lt2" tx2="dk2" accent1="accent1" accent2="accent2" accent3="accent3" accent4="accent4" accent5="accent5" accent6="accent6" hlink="hlink" folHlink="folHlink"/>
  <p:sldLayoutIdLst>
    <p:sldLayoutId id="2147483702" r:id="rId1"/>
    <p:sldLayoutId id="2147483701" r:id="rId2"/>
    <p:sldLayoutId id="2147483666" r:id="rId3"/>
    <p:sldLayoutId id="2147483676" r:id="rId4"/>
    <p:sldLayoutId id="2147483686" r:id="rId5"/>
    <p:sldLayoutId id="2147483669" r:id="rId6"/>
    <p:sldLayoutId id="2147483670" r:id="rId7"/>
    <p:sldLayoutId id="2147483677" r:id="rId8"/>
    <p:sldLayoutId id="2147483678" r:id="rId9"/>
    <p:sldLayoutId id="2147483687" r:id="rId10"/>
    <p:sldLayoutId id="2147483671" r:id="rId11"/>
    <p:sldLayoutId id="2147483661" r:id="rId12"/>
    <p:sldLayoutId id="2147483681" r:id="rId13"/>
    <p:sldLayoutId id="2147483724" r:id="rId14"/>
    <p:sldLayoutId id="2147483672" r:id="rId15"/>
    <p:sldLayoutId id="2147483682" r:id="rId16"/>
    <p:sldLayoutId id="2147483674" r:id="rId17"/>
    <p:sldLayoutId id="2147483688" r:id="rId18"/>
    <p:sldLayoutId id="2147483673" r:id="rId19"/>
    <p:sldLayoutId id="2147483685" r:id="rId20"/>
    <p:sldLayoutId id="2147483675"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7E222-3C1D-46E2-BFAD-D37DCC5931F9}" type="datetimeFigureOut">
              <a:rPr lang="fr-FR" smtClean="0"/>
              <a:t>06/08/2021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C4F6E-750F-47F3-9029-4AFF372023C2}" type="slidenum">
              <a:rPr lang="fr-FR" smtClean="0"/>
              <a:t>‹N°›</a:t>
            </a:fld>
            <a:endParaRPr lang="fr-FR"/>
          </a:p>
        </p:txBody>
      </p:sp>
    </p:spTree>
    <p:extLst>
      <p:ext uri="{BB962C8B-B14F-4D97-AF65-F5344CB8AC3E}">
        <p14:creationId xmlns:p14="http://schemas.microsoft.com/office/powerpoint/2010/main" val="8905559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41"/>
          </p:nvPr>
        </p:nvSpPr>
        <p:spPr>
          <a:xfrm>
            <a:off x="537333" y="2387929"/>
            <a:ext cx="4355679" cy="2383363"/>
          </a:xfrm>
        </p:spPr>
        <p:txBody>
          <a:bodyPr/>
          <a:lstStyle/>
          <a:p>
            <a:r>
              <a:rPr lang="es-ES" sz="3600" dirty="0" err="1"/>
              <a:t>Episode</a:t>
            </a:r>
            <a:r>
              <a:rPr lang="es-ES" sz="3600" dirty="0"/>
              <a:t> 5: </a:t>
            </a:r>
            <a:r>
              <a:rPr lang="es-ES" sz="4800" b="1" dirty="0" err="1"/>
              <a:t>Subcontractors</a:t>
            </a:r>
            <a:r>
              <a:rPr lang="es-ES" sz="4800" b="1" dirty="0"/>
              <a:t>’ Management</a:t>
            </a:r>
            <a:endParaRPr lang="es-ES" sz="2800" b="1" dirty="0"/>
          </a:p>
          <a:p>
            <a:endParaRPr lang="fr-FR" sz="2800" dirty="0"/>
          </a:p>
        </p:txBody>
      </p:sp>
    </p:spTree>
    <p:extLst>
      <p:ext uri="{BB962C8B-B14F-4D97-AF65-F5344CB8AC3E}">
        <p14:creationId xmlns:p14="http://schemas.microsoft.com/office/powerpoint/2010/main" val="554990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0CAFE09-175C-3E4B-92F9-E9E23D85AB3D}"/>
              </a:ext>
            </a:extLst>
          </p:cNvPr>
          <p:cNvSpPr/>
          <p:nvPr/>
        </p:nvSpPr>
        <p:spPr>
          <a:xfrm>
            <a:off x="281354" y="414261"/>
            <a:ext cx="1758461" cy="1191801"/>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C0A2CE-18E0-6B4B-8D9B-40242CD52B78}"/>
              </a:ext>
            </a:extLst>
          </p:cNvPr>
          <p:cNvSpPr/>
          <p:nvPr/>
        </p:nvSpPr>
        <p:spPr>
          <a:xfrm>
            <a:off x="1368175" y="5138359"/>
            <a:ext cx="8904176" cy="124398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489CCF"/>
              </a:highlight>
            </a:endParaRPr>
          </a:p>
        </p:txBody>
      </p:sp>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10" name="ZoneTexte 9">
            <a:extLst>
              <a:ext uri="{FF2B5EF4-FFF2-40B4-BE49-F238E27FC236}">
                <a16:creationId xmlns:a16="http://schemas.microsoft.com/office/drawing/2014/main" id="{AC740B99-BE4B-4900-A48F-9CF3102246B1}"/>
              </a:ext>
            </a:extLst>
          </p:cNvPr>
          <p:cNvSpPr txBox="1"/>
          <p:nvPr/>
        </p:nvSpPr>
        <p:spPr>
          <a:xfrm>
            <a:off x="1312496" y="5348048"/>
            <a:ext cx="9015533" cy="1138773"/>
          </a:xfrm>
          <a:prstGeom prst="rect">
            <a:avLst/>
          </a:prstGeom>
          <a:noFill/>
        </p:spPr>
        <p:txBody>
          <a:bodyPr wrap="square" rtlCol="0">
            <a:spAutoFit/>
          </a:bodyPr>
          <a:lstStyle/>
          <a:p>
            <a:pPr algn="ctr"/>
            <a:r>
              <a:rPr lang="en-US" sz="2400" dirty="0"/>
              <a:t>All begins with the question: “</a:t>
            </a:r>
            <a:r>
              <a:rPr lang="en-US" sz="2400" b="1" dirty="0"/>
              <a:t>how can we improve subcontractors’ safety management? How can we support and involve them?”</a:t>
            </a:r>
          </a:p>
          <a:p>
            <a:pPr algn="ctr"/>
            <a:endParaRPr lang="en-US" sz="2000" dirty="0"/>
          </a:p>
        </p:txBody>
      </p:sp>
      <p:sp>
        <p:nvSpPr>
          <p:cNvPr id="6" name="ZoneTexte 5">
            <a:extLst>
              <a:ext uri="{FF2B5EF4-FFF2-40B4-BE49-F238E27FC236}">
                <a16:creationId xmlns:a16="http://schemas.microsoft.com/office/drawing/2014/main" id="{A468E2BF-34D5-4846-8668-8D349860369A}"/>
              </a:ext>
            </a:extLst>
          </p:cNvPr>
          <p:cNvSpPr txBox="1"/>
          <p:nvPr/>
        </p:nvSpPr>
        <p:spPr>
          <a:xfrm>
            <a:off x="2782110" y="516608"/>
            <a:ext cx="6313252" cy="523220"/>
          </a:xfrm>
          <a:prstGeom prst="rect">
            <a:avLst/>
          </a:prstGeom>
          <a:noFill/>
        </p:spPr>
        <p:txBody>
          <a:bodyPr wrap="square" rtlCol="0">
            <a:spAutoFit/>
          </a:bodyPr>
          <a:lstStyle/>
          <a:p>
            <a:r>
              <a:rPr lang="fr-FR" sz="2800" b="1" dirty="0" err="1">
                <a:solidFill>
                  <a:srgbClr val="004489"/>
                </a:solidFill>
                <a:latin typeface="VinciSans" panose="02000000000000000000" pitchFamily="2" charset="0"/>
              </a:rPr>
              <a:t>Managing</a:t>
            </a:r>
            <a:r>
              <a:rPr lang="fr-FR" sz="2800" b="1" dirty="0">
                <a:solidFill>
                  <a:srgbClr val="004489"/>
                </a:solidFill>
                <a:latin typeface="VinciSans" panose="02000000000000000000" pitchFamily="2" charset="0"/>
              </a:rPr>
              <a:t> </a:t>
            </a:r>
            <a:r>
              <a:rPr lang="fr-FR" sz="2800" b="1">
                <a:solidFill>
                  <a:srgbClr val="004489"/>
                </a:solidFill>
                <a:latin typeface="VinciSans" panose="02000000000000000000" pitchFamily="2" charset="0"/>
              </a:rPr>
              <a:t>Subcontractors</a:t>
            </a:r>
            <a:endParaRPr lang="fr-FR" sz="2800" b="1" dirty="0">
              <a:solidFill>
                <a:srgbClr val="004489"/>
              </a:solidFill>
              <a:latin typeface="VinciSans" panose="02000000000000000000" pitchFamily="2" charset="0"/>
            </a:endParaRPr>
          </a:p>
        </p:txBody>
      </p:sp>
      <p:sp>
        <p:nvSpPr>
          <p:cNvPr id="2" name="Rectangle 1">
            <a:extLst>
              <a:ext uri="{FF2B5EF4-FFF2-40B4-BE49-F238E27FC236}">
                <a16:creationId xmlns:a16="http://schemas.microsoft.com/office/drawing/2014/main" id="{18937BC5-C584-465A-8AE4-656A95DE8C5D}"/>
              </a:ext>
            </a:extLst>
          </p:cNvPr>
          <p:cNvSpPr/>
          <p:nvPr/>
        </p:nvSpPr>
        <p:spPr>
          <a:xfrm>
            <a:off x="58364" y="1039828"/>
            <a:ext cx="6037636" cy="4185761"/>
          </a:xfrm>
          <a:prstGeom prst="rect">
            <a:avLst/>
          </a:prstGeom>
        </p:spPr>
        <p:txBody>
          <a:bodyPr wrap="square">
            <a:spAutoFit/>
          </a:bodyPr>
          <a:lstStyle/>
          <a:p>
            <a:pPr algn="just"/>
            <a:endParaRPr lang="en-US" dirty="0">
              <a:solidFill>
                <a:srgbClr val="004489"/>
              </a:solidFill>
              <a:latin typeface="Calibri" panose="020F0502020204030204" pitchFamily="34" charset="0"/>
              <a:ea typeface="Times New Roman" panose="02020603050405020304" pitchFamily="18" charset="0"/>
            </a:endParaRPr>
          </a:p>
          <a:p>
            <a:pPr algn="just"/>
            <a:r>
              <a:rPr lang="en-US" sz="2400" dirty="0">
                <a:solidFill>
                  <a:srgbClr val="004489"/>
                </a:solidFill>
                <a:latin typeface="Calibri" panose="020F0502020204030204" pitchFamily="34" charset="0"/>
              </a:rPr>
              <a:t>A subcontractor is a company or person hired to perform a specific task as part of an overall project.</a:t>
            </a:r>
          </a:p>
          <a:p>
            <a:pPr algn="just"/>
            <a:endParaRPr lang="en-US" sz="2400" dirty="0">
              <a:solidFill>
                <a:srgbClr val="004489"/>
              </a:solidFill>
              <a:latin typeface="Calibri" panose="020F0502020204030204" pitchFamily="34" charset="0"/>
              <a:ea typeface="Times New Roman" panose="02020603050405020304" pitchFamily="18" charset="0"/>
            </a:endParaRPr>
          </a:p>
          <a:p>
            <a:pPr algn="just"/>
            <a:r>
              <a:rPr lang="en-US" sz="2400" dirty="0">
                <a:solidFill>
                  <a:srgbClr val="004489"/>
                </a:solidFill>
                <a:latin typeface="Calibri" panose="020F0502020204030204" pitchFamily="34" charset="0"/>
                <a:ea typeface="Times New Roman" panose="02020603050405020304" pitchFamily="18" charset="0"/>
              </a:rPr>
              <a:t>Subcontractors are often operating on our job sites. The are specialized and often we do not master, or we are not familiar with their activities. They might have different company cultures and do not share our values</a:t>
            </a:r>
          </a:p>
          <a:p>
            <a:pPr algn="just"/>
            <a:endParaRPr lang="en-US" dirty="0">
              <a:solidFill>
                <a:srgbClr val="004489"/>
              </a:solidFill>
              <a:latin typeface="Calibri" panose="020F0502020204030204" pitchFamily="34" charset="0"/>
              <a:ea typeface="Times New Roman" panose="02020603050405020304" pitchFamily="18" charset="0"/>
            </a:endParaRPr>
          </a:p>
          <a:p>
            <a:pPr algn="just"/>
            <a:endParaRPr lang="en-US" sz="1400" dirty="0">
              <a:solidFill>
                <a:srgbClr val="004489"/>
              </a:solidFill>
              <a:effectLst/>
              <a:latin typeface="Calibri" panose="020F0502020204030204" pitchFamily="34" charset="0"/>
              <a:ea typeface="Times New Roman" panose="02020603050405020304" pitchFamily="18" charset="0"/>
            </a:endParaRPr>
          </a:p>
        </p:txBody>
      </p:sp>
      <p:pic>
        <p:nvPicPr>
          <p:cNvPr id="4" name="Image 3">
            <a:extLst>
              <a:ext uri="{FF2B5EF4-FFF2-40B4-BE49-F238E27FC236}">
                <a16:creationId xmlns:a16="http://schemas.microsoft.com/office/drawing/2014/main" id="{9AC3C2D1-5F16-4CD1-AE6E-FC4EB9C71ADD}"/>
              </a:ext>
            </a:extLst>
          </p:cNvPr>
          <p:cNvPicPr>
            <a:picLocks noChangeAspect="1"/>
          </p:cNvPicPr>
          <p:nvPr/>
        </p:nvPicPr>
        <p:blipFill rotWithShape="1">
          <a:blip r:embed="rId4"/>
          <a:srcRect l="5744" t="6936" r="5133" b="20000"/>
          <a:stretch/>
        </p:blipFill>
        <p:spPr>
          <a:xfrm>
            <a:off x="6809894" y="2508292"/>
            <a:ext cx="5125944" cy="2363820"/>
          </a:xfrm>
          <a:prstGeom prst="rect">
            <a:avLst/>
          </a:prstGeom>
        </p:spPr>
      </p:pic>
    </p:spTree>
    <p:extLst>
      <p:ext uri="{BB962C8B-B14F-4D97-AF65-F5344CB8AC3E}">
        <p14:creationId xmlns:p14="http://schemas.microsoft.com/office/powerpoint/2010/main" val="2956485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0CAFE09-175C-3E4B-92F9-E9E23D85AB3D}"/>
              </a:ext>
            </a:extLst>
          </p:cNvPr>
          <p:cNvSpPr/>
          <p:nvPr/>
        </p:nvSpPr>
        <p:spPr>
          <a:xfrm>
            <a:off x="281354" y="414261"/>
            <a:ext cx="1758461" cy="1191801"/>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6" name="ZoneTexte 5">
            <a:extLst>
              <a:ext uri="{FF2B5EF4-FFF2-40B4-BE49-F238E27FC236}">
                <a16:creationId xmlns:a16="http://schemas.microsoft.com/office/drawing/2014/main" id="{A468E2BF-34D5-4846-8668-8D349860369A}"/>
              </a:ext>
            </a:extLst>
          </p:cNvPr>
          <p:cNvSpPr txBox="1"/>
          <p:nvPr/>
        </p:nvSpPr>
        <p:spPr>
          <a:xfrm>
            <a:off x="2373548" y="152651"/>
            <a:ext cx="6313252" cy="523220"/>
          </a:xfrm>
          <a:prstGeom prst="rect">
            <a:avLst/>
          </a:prstGeom>
          <a:noFill/>
        </p:spPr>
        <p:txBody>
          <a:bodyPr wrap="square" rtlCol="0">
            <a:spAutoFit/>
          </a:bodyPr>
          <a:lstStyle/>
          <a:p>
            <a:r>
              <a:rPr lang="fr-FR" sz="2800" b="1" dirty="0" err="1">
                <a:solidFill>
                  <a:srgbClr val="004489"/>
                </a:solidFill>
                <a:latin typeface="VinciSans" panose="02000000000000000000" pitchFamily="2" charset="0"/>
              </a:rPr>
              <a:t>Managing</a:t>
            </a:r>
            <a:r>
              <a:rPr lang="fr-FR" sz="2800" b="1" dirty="0">
                <a:solidFill>
                  <a:srgbClr val="004489"/>
                </a:solidFill>
                <a:latin typeface="VinciSans" panose="02000000000000000000" pitchFamily="2" charset="0"/>
              </a:rPr>
              <a:t> </a:t>
            </a:r>
            <a:r>
              <a:rPr lang="fr-FR" sz="2800" b="1" dirty="0" err="1">
                <a:solidFill>
                  <a:srgbClr val="004489"/>
                </a:solidFill>
                <a:latin typeface="VinciSans" panose="02000000000000000000" pitchFamily="2" charset="0"/>
              </a:rPr>
              <a:t>Subcontractors</a:t>
            </a:r>
            <a:endParaRPr lang="fr-FR" sz="2800" b="1" dirty="0">
              <a:solidFill>
                <a:srgbClr val="004489"/>
              </a:solidFill>
              <a:latin typeface="VinciSans" panose="02000000000000000000" pitchFamily="2" charset="0"/>
            </a:endParaRPr>
          </a:p>
        </p:txBody>
      </p:sp>
      <p:sp>
        <p:nvSpPr>
          <p:cNvPr id="2" name="Rectangle 1">
            <a:extLst>
              <a:ext uri="{FF2B5EF4-FFF2-40B4-BE49-F238E27FC236}">
                <a16:creationId xmlns:a16="http://schemas.microsoft.com/office/drawing/2014/main" id="{18937BC5-C584-465A-8AE4-656A95DE8C5D}"/>
              </a:ext>
            </a:extLst>
          </p:cNvPr>
          <p:cNvSpPr/>
          <p:nvPr/>
        </p:nvSpPr>
        <p:spPr>
          <a:xfrm>
            <a:off x="58363" y="1670808"/>
            <a:ext cx="10642063" cy="5109091"/>
          </a:xfrm>
          <a:prstGeom prst="rect">
            <a:avLst/>
          </a:prstGeom>
        </p:spPr>
        <p:txBody>
          <a:bodyPr wrap="square">
            <a:spAutoFit/>
          </a:bodyPr>
          <a:lstStyle/>
          <a:p>
            <a:pPr algn="just"/>
            <a:r>
              <a:rPr lang="en-US" b="1" dirty="0">
                <a:solidFill>
                  <a:srgbClr val="000000"/>
                </a:solidFill>
                <a:latin typeface="Calibri" panose="020F0502020204030204" pitchFamily="34" charset="0"/>
                <a:ea typeface="Times New Roman" panose="02020603050405020304" pitchFamily="18" charset="0"/>
              </a:rPr>
              <a:t> </a:t>
            </a:r>
            <a:r>
              <a:rPr lang="en-US" sz="4000" b="1" dirty="0">
                <a:solidFill>
                  <a:srgbClr val="004489"/>
                </a:solidFill>
                <a:latin typeface="Calibri" panose="020F0502020204030204" pitchFamily="34" charset="0"/>
              </a:rPr>
              <a:t>THE FACTS</a:t>
            </a:r>
          </a:p>
          <a:p>
            <a:pPr algn="just"/>
            <a:endParaRPr lang="en-US" sz="3200" dirty="0">
              <a:solidFill>
                <a:srgbClr val="000000"/>
              </a:solidFill>
              <a:latin typeface="Calibri" panose="020F0502020204030204" pitchFamily="34" charset="0"/>
              <a:ea typeface="Times New Roman" panose="02020603050405020304" pitchFamily="18" charset="0"/>
            </a:endParaRPr>
          </a:p>
          <a:p>
            <a:pPr algn="just"/>
            <a:endParaRPr lang="en-US" sz="3200" dirty="0">
              <a:solidFill>
                <a:srgbClr val="000000"/>
              </a:solidFill>
              <a:latin typeface="Calibri" panose="020F0502020204030204" pitchFamily="34" charset="0"/>
              <a:ea typeface="Times New Roman" panose="02020603050405020304" pitchFamily="18" charset="0"/>
            </a:endParaRPr>
          </a:p>
          <a:p>
            <a:pPr algn="just"/>
            <a:endParaRPr lang="en-US" sz="3200" dirty="0">
              <a:solidFill>
                <a:srgbClr val="000000"/>
              </a:solidFill>
              <a:latin typeface="Calibri" panose="020F0502020204030204" pitchFamily="34" charset="0"/>
              <a:ea typeface="Times New Roman" panose="02020603050405020304" pitchFamily="18" charset="0"/>
            </a:endParaRPr>
          </a:p>
          <a:p>
            <a:pPr algn="just"/>
            <a:r>
              <a:rPr lang="en-US" sz="4000" b="1" dirty="0">
                <a:solidFill>
                  <a:srgbClr val="004489"/>
                </a:solidFill>
                <a:latin typeface="Calibri" panose="020F0502020204030204" pitchFamily="34" charset="0"/>
              </a:rPr>
              <a:t>10% </a:t>
            </a:r>
            <a:r>
              <a:rPr lang="en-US" sz="3200" dirty="0">
                <a:solidFill>
                  <a:srgbClr val="004489"/>
                </a:solidFill>
                <a:latin typeface="Calibri" panose="020F0502020204030204" pitchFamily="34" charset="0"/>
                <a:ea typeface="Times New Roman" panose="02020603050405020304" pitchFamily="18" charset="0"/>
              </a:rPr>
              <a:t>of global accidents were involving Subcontractors workers</a:t>
            </a:r>
          </a:p>
          <a:p>
            <a:pPr algn="just"/>
            <a:endParaRPr lang="en-US" sz="3200" dirty="0">
              <a:solidFill>
                <a:srgbClr val="004489"/>
              </a:solidFill>
              <a:latin typeface="Calibri" panose="020F0502020204030204" pitchFamily="34" charset="0"/>
              <a:ea typeface="Times New Roman" panose="02020603050405020304" pitchFamily="18" charset="0"/>
            </a:endParaRPr>
          </a:p>
          <a:p>
            <a:pPr algn="just"/>
            <a:r>
              <a:rPr lang="en-US" sz="4000" b="1" dirty="0">
                <a:solidFill>
                  <a:srgbClr val="004489"/>
                </a:solidFill>
                <a:latin typeface="Calibri" panose="020F0502020204030204" pitchFamily="34" charset="0"/>
              </a:rPr>
              <a:t>2</a:t>
            </a:r>
            <a:r>
              <a:rPr lang="en-US" sz="3200" b="1" dirty="0">
                <a:solidFill>
                  <a:srgbClr val="004489"/>
                </a:solidFill>
                <a:latin typeface="Calibri" panose="020F0502020204030204" pitchFamily="34" charset="0"/>
              </a:rPr>
              <a:t> of the </a:t>
            </a:r>
            <a:r>
              <a:rPr lang="en-US" sz="4000" b="1" dirty="0">
                <a:solidFill>
                  <a:srgbClr val="004489"/>
                </a:solidFill>
                <a:latin typeface="Calibri" panose="020F0502020204030204" pitchFamily="34" charset="0"/>
              </a:rPr>
              <a:t>5</a:t>
            </a:r>
            <a:r>
              <a:rPr lang="en-US" sz="3200" b="1" dirty="0">
                <a:solidFill>
                  <a:srgbClr val="004489"/>
                </a:solidFill>
                <a:latin typeface="Calibri" panose="020F0502020204030204" pitchFamily="34" charset="0"/>
              </a:rPr>
              <a:t> fatal accidents </a:t>
            </a:r>
            <a:r>
              <a:rPr lang="en-US" sz="3200" dirty="0">
                <a:solidFill>
                  <a:srgbClr val="004489"/>
                </a:solidFill>
                <a:latin typeface="Calibri" panose="020F0502020204030204" pitchFamily="34" charset="0"/>
              </a:rPr>
              <a:t>occurred in 2020/2021 </a:t>
            </a:r>
            <a:r>
              <a:rPr lang="en-US" sz="3200" dirty="0">
                <a:solidFill>
                  <a:srgbClr val="004489"/>
                </a:solidFill>
                <a:latin typeface="Calibri" panose="020F0502020204030204" pitchFamily="34" charset="0"/>
                <a:ea typeface="Times New Roman" panose="02020603050405020304" pitchFamily="18" charset="0"/>
              </a:rPr>
              <a:t>were involving subcontractors</a:t>
            </a:r>
            <a:endParaRPr lang="fr-FR" sz="3200" dirty="0">
              <a:solidFill>
                <a:srgbClr val="004489"/>
              </a:solidFill>
              <a:latin typeface="Times New Roman" panose="02020603050405020304" pitchFamily="18" charset="0"/>
              <a:ea typeface="Times New Roman" panose="02020603050405020304" pitchFamily="18" charset="0"/>
            </a:endParaRPr>
          </a:p>
          <a:p>
            <a:pPr algn="just"/>
            <a:endParaRPr lang="en-US" sz="1400" dirty="0">
              <a:solidFill>
                <a:srgbClr val="004489"/>
              </a:solidFill>
              <a:effectLst/>
              <a:latin typeface="Calibri" panose="020F0502020204030204" pitchFamily="34" charset="0"/>
              <a:ea typeface="Times New Roman" panose="02020603050405020304" pitchFamily="18" charset="0"/>
            </a:endParaRPr>
          </a:p>
        </p:txBody>
      </p:sp>
      <p:pic>
        <p:nvPicPr>
          <p:cNvPr id="4" name="Image 3">
            <a:extLst>
              <a:ext uri="{FF2B5EF4-FFF2-40B4-BE49-F238E27FC236}">
                <a16:creationId xmlns:a16="http://schemas.microsoft.com/office/drawing/2014/main" id="{ADAEB787-49C0-4F02-A76F-FF8DB10CA986}"/>
              </a:ext>
            </a:extLst>
          </p:cNvPr>
          <p:cNvPicPr>
            <a:picLocks noChangeAspect="1"/>
          </p:cNvPicPr>
          <p:nvPr/>
        </p:nvPicPr>
        <p:blipFill rotWithShape="1">
          <a:blip r:embed="rId4"/>
          <a:srcRect l="5107" t="6040" r="4973" b="13191"/>
          <a:stretch/>
        </p:blipFill>
        <p:spPr>
          <a:xfrm>
            <a:off x="4330876" y="1196502"/>
            <a:ext cx="5080603" cy="2566963"/>
          </a:xfrm>
          <a:prstGeom prst="rect">
            <a:avLst/>
          </a:prstGeom>
        </p:spPr>
      </p:pic>
    </p:spTree>
    <p:extLst>
      <p:ext uri="{BB962C8B-B14F-4D97-AF65-F5344CB8AC3E}">
        <p14:creationId xmlns:p14="http://schemas.microsoft.com/office/powerpoint/2010/main" val="1185589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0CAFE09-175C-3E4B-92F9-E9E23D85AB3D}"/>
              </a:ext>
            </a:extLst>
          </p:cNvPr>
          <p:cNvSpPr/>
          <p:nvPr/>
        </p:nvSpPr>
        <p:spPr>
          <a:xfrm>
            <a:off x="281354" y="414261"/>
            <a:ext cx="1758461" cy="1191801"/>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6" name="ZoneTexte 5">
            <a:extLst>
              <a:ext uri="{FF2B5EF4-FFF2-40B4-BE49-F238E27FC236}">
                <a16:creationId xmlns:a16="http://schemas.microsoft.com/office/drawing/2014/main" id="{A468E2BF-34D5-4846-8668-8D349860369A}"/>
              </a:ext>
            </a:extLst>
          </p:cNvPr>
          <p:cNvSpPr txBox="1"/>
          <p:nvPr/>
        </p:nvSpPr>
        <p:spPr>
          <a:xfrm>
            <a:off x="2782110" y="516608"/>
            <a:ext cx="6313252" cy="523220"/>
          </a:xfrm>
          <a:prstGeom prst="rect">
            <a:avLst/>
          </a:prstGeom>
          <a:noFill/>
        </p:spPr>
        <p:txBody>
          <a:bodyPr wrap="square" rtlCol="0">
            <a:spAutoFit/>
          </a:bodyPr>
          <a:lstStyle/>
          <a:p>
            <a:r>
              <a:rPr lang="fr-FR" sz="2800" b="1" dirty="0" err="1">
                <a:solidFill>
                  <a:srgbClr val="004489"/>
                </a:solidFill>
                <a:latin typeface="VinciSans" panose="02000000000000000000" pitchFamily="2" charset="0"/>
              </a:rPr>
              <a:t>Managing</a:t>
            </a:r>
            <a:r>
              <a:rPr lang="fr-FR" sz="2800" b="1" dirty="0">
                <a:solidFill>
                  <a:srgbClr val="004489"/>
                </a:solidFill>
                <a:latin typeface="VinciSans" panose="02000000000000000000" pitchFamily="2" charset="0"/>
              </a:rPr>
              <a:t> </a:t>
            </a:r>
            <a:r>
              <a:rPr lang="fr-FR" sz="2800" b="1">
                <a:solidFill>
                  <a:srgbClr val="004489"/>
                </a:solidFill>
                <a:latin typeface="VinciSans" panose="02000000000000000000" pitchFamily="2" charset="0"/>
              </a:rPr>
              <a:t>Subcontractors</a:t>
            </a:r>
            <a:endParaRPr lang="fr-FR" sz="2800" b="1" dirty="0">
              <a:solidFill>
                <a:srgbClr val="004489"/>
              </a:solidFill>
              <a:latin typeface="VinciSans" panose="02000000000000000000" pitchFamily="2" charset="0"/>
            </a:endParaRPr>
          </a:p>
        </p:txBody>
      </p:sp>
      <p:sp>
        <p:nvSpPr>
          <p:cNvPr id="2" name="Rectangle 1">
            <a:extLst>
              <a:ext uri="{FF2B5EF4-FFF2-40B4-BE49-F238E27FC236}">
                <a16:creationId xmlns:a16="http://schemas.microsoft.com/office/drawing/2014/main" id="{18937BC5-C584-465A-8AE4-656A95DE8C5D}"/>
              </a:ext>
            </a:extLst>
          </p:cNvPr>
          <p:cNvSpPr/>
          <p:nvPr/>
        </p:nvSpPr>
        <p:spPr>
          <a:xfrm>
            <a:off x="58364" y="1670808"/>
            <a:ext cx="11838564" cy="5232202"/>
          </a:xfrm>
          <a:prstGeom prst="rect">
            <a:avLst/>
          </a:prstGeom>
        </p:spPr>
        <p:txBody>
          <a:bodyPr wrap="square">
            <a:spAutoFit/>
          </a:bodyPr>
          <a:lstStyle/>
          <a:p>
            <a:r>
              <a:rPr lang="en-US" b="1" dirty="0">
                <a:solidFill>
                  <a:srgbClr val="000000"/>
                </a:solidFill>
                <a:latin typeface="Calibri" panose="020F0502020204030204" pitchFamily="34" charset="0"/>
                <a:ea typeface="Times New Roman" panose="02020603050405020304" pitchFamily="18" charset="0"/>
              </a:rPr>
              <a:t> </a:t>
            </a:r>
            <a:r>
              <a:rPr lang="fr-FR" sz="3200" dirty="0">
                <a:solidFill>
                  <a:srgbClr val="004489"/>
                </a:solidFill>
                <a:latin typeface="Calibri" panose="020F0502020204030204" pitchFamily="34" charset="0"/>
              </a:rPr>
              <a:t>How do </a:t>
            </a:r>
            <a:r>
              <a:rPr lang="fr-FR" sz="3200" dirty="0" err="1">
                <a:solidFill>
                  <a:srgbClr val="004489"/>
                </a:solidFill>
                <a:latin typeface="Calibri" panose="020F0502020204030204" pitchFamily="34" charset="0"/>
              </a:rPr>
              <a:t>you</a:t>
            </a:r>
            <a:r>
              <a:rPr lang="fr-FR" sz="3200" dirty="0">
                <a:solidFill>
                  <a:srgbClr val="004489"/>
                </a:solidFill>
                <a:latin typeface="Calibri" panose="020F0502020204030204" pitchFamily="34" charset="0"/>
              </a:rPr>
              <a:t> manage </a:t>
            </a:r>
            <a:r>
              <a:rPr lang="fr-FR" sz="3200" dirty="0" err="1">
                <a:solidFill>
                  <a:srgbClr val="004489"/>
                </a:solidFill>
                <a:latin typeface="Calibri" panose="020F0502020204030204" pitchFamily="34" charset="0"/>
              </a:rPr>
              <a:t>your</a:t>
            </a:r>
            <a:r>
              <a:rPr lang="fr-FR" sz="3200" dirty="0">
                <a:solidFill>
                  <a:srgbClr val="004489"/>
                </a:solidFill>
                <a:latin typeface="Calibri" panose="020F0502020204030204" pitchFamily="34" charset="0"/>
              </a:rPr>
              <a:t> </a:t>
            </a:r>
            <a:r>
              <a:rPr lang="fr-FR" sz="3200" dirty="0" err="1">
                <a:solidFill>
                  <a:srgbClr val="004489"/>
                </a:solidFill>
                <a:latin typeface="Calibri" panose="020F0502020204030204" pitchFamily="34" charset="0"/>
              </a:rPr>
              <a:t>subcontractors</a:t>
            </a:r>
            <a:r>
              <a:rPr lang="fr-FR" sz="3200" dirty="0">
                <a:solidFill>
                  <a:srgbClr val="004489"/>
                </a:solidFill>
                <a:latin typeface="Calibri" panose="020F0502020204030204" pitchFamily="34" charset="0"/>
              </a:rPr>
              <a:t>’ </a:t>
            </a:r>
            <a:r>
              <a:rPr lang="fr-FR" sz="3200" dirty="0" err="1">
                <a:solidFill>
                  <a:srgbClr val="004489"/>
                </a:solidFill>
                <a:latin typeface="Calibri" panose="020F0502020204030204" pitchFamily="34" charset="0"/>
              </a:rPr>
              <a:t>safety</a:t>
            </a:r>
            <a:r>
              <a:rPr lang="fr-FR" sz="3200" dirty="0">
                <a:solidFill>
                  <a:srgbClr val="004489"/>
                </a:solidFill>
                <a:latin typeface="Calibri" panose="020F0502020204030204" pitchFamily="34" charset="0"/>
              </a:rPr>
              <a:t>?</a:t>
            </a:r>
          </a:p>
          <a:p>
            <a:endParaRPr lang="fr-FR" sz="3200" dirty="0">
              <a:latin typeface="Calibri" panose="020F0502020204030204" pitchFamily="34" charset="0"/>
            </a:endParaRPr>
          </a:p>
          <a:p>
            <a:pPr marL="342900" indent="-342900" eaLnBrk="0" hangingPunct="0">
              <a:buFont typeface="Arial" panose="020B0604020202020204" pitchFamily="34" charset="0"/>
              <a:buChar char="•"/>
            </a:pPr>
            <a:r>
              <a:rPr lang="fr-FR" sz="3200" dirty="0">
                <a:solidFill>
                  <a:srgbClr val="004489"/>
                </a:solidFill>
                <a:latin typeface="Calibri" panose="020F0502020204030204" pitchFamily="34" charset="0"/>
              </a:rPr>
              <a:t>At the commercial stage</a:t>
            </a:r>
          </a:p>
          <a:p>
            <a:pPr eaLnBrk="0" hangingPunct="0"/>
            <a:endParaRPr lang="fr-FR" sz="3200" dirty="0">
              <a:solidFill>
                <a:srgbClr val="004489"/>
              </a:solidFill>
              <a:latin typeface="Calibri" panose="020F0502020204030204" pitchFamily="34" charset="0"/>
            </a:endParaRPr>
          </a:p>
          <a:p>
            <a:pPr marL="342900" indent="-342900" eaLnBrk="0" hangingPunct="0">
              <a:buFont typeface="Arial" panose="020B0604020202020204" pitchFamily="34" charset="0"/>
              <a:buChar char="•"/>
            </a:pPr>
            <a:r>
              <a:rPr lang="fr-FR" sz="3200" dirty="0">
                <a:solidFill>
                  <a:srgbClr val="004489"/>
                </a:solidFill>
                <a:latin typeface="Calibri" panose="020F0502020204030204" pitchFamily="34" charset="0"/>
              </a:rPr>
              <a:t>Most </a:t>
            </a:r>
            <a:r>
              <a:rPr lang="fr-FR" sz="3200" dirty="0" err="1">
                <a:solidFill>
                  <a:srgbClr val="004489"/>
                </a:solidFill>
                <a:latin typeface="Calibri" panose="020F0502020204030204" pitchFamily="34" charset="0"/>
              </a:rPr>
              <a:t>importantly</a:t>
            </a:r>
            <a:r>
              <a:rPr lang="fr-FR" sz="3200" dirty="0">
                <a:solidFill>
                  <a:srgbClr val="004489"/>
                </a:solidFill>
                <a:latin typeface="Calibri" panose="020F0502020204030204" pitchFamily="34" charset="0"/>
              </a:rPr>
              <a:t>…</a:t>
            </a:r>
            <a:r>
              <a:rPr lang="fr-FR" sz="3200" dirty="0" err="1">
                <a:solidFill>
                  <a:srgbClr val="004489"/>
                </a:solidFill>
                <a:latin typeface="Calibri" panose="020F0502020204030204" pitchFamily="34" charset="0"/>
              </a:rPr>
              <a:t>during</a:t>
            </a:r>
            <a:r>
              <a:rPr lang="fr-FR" sz="3200" dirty="0">
                <a:solidFill>
                  <a:srgbClr val="004489"/>
                </a:solidFill>
                <a:latin typeface="Calibri" panose="020F0502020204030204" pitchFamily="34" charset="0"/>
              </a:rPr>
              <a:t> the </a:t>
            </a:r>
            <a:r>
              <a:rPr lang="fr-FR" sz="3200" dirty="0" err="1">
                <a:solidFill>
                  <a:srgbClr val="004489"/>
                </a:solidFill>
                <a:latin typeface="Calibri" panose="020F0502020204030204" pitchFamily="34" charset="0"/>
              </a:rPr>
              <a:t>works</a:t>
            </a:r>
            <a:r>
              <a:rPr lang="fr-FR" sz="3200" dirty="0">
                <a:solidFill>
                  <a:srgbClr val="004489"/>
                </a:solidFill>
                <a:latin typeface="Calibri" panose="020F0502020204030204" pitchFamily="34" charset="0"/>
              </a:rPr>
              <a:t>: </a:t>
            </a:r>
            <a:r>
              <a:rPr lang="fr-FR" sz="3200" dirty="0" err="1">
                <a:solidFill>
                  <a:srgbClr val="004489"/>
                </a:solidFill>
                <a:latin typeface="Calibri" panose="020F0502020204030204" pitchFamily="34" charset="0"/>
              </a:rPr>
              <a:t>we</a:t>
            </a:r>
            <a:r>
              <a:rPr lang="fr-FR" sz="3200" dirty="0">
                <a:solidFill>
                  <a:srgbClr val="004489"/>
                </a:solidFill>
                <a:latin typeface="Calibri" panose="020F0502020204030204" pitchFamily="34" charset="0"/>
              </a:rPr>
              <a:t> must lead, support, control, </a:t>
            </a:r>
            <a:r>
              <a:rPr lang="fr-FR" sz="3200" dirty="0" err="1">
                <a:solidFill>
                  <a:srgbClr val="004489"/>
                </a:solidFill>
                <a:latin typeface="Calibri" panose="020F0502020204030204" pitchFamily="34" charset="0"/>
              </a:rPr>
              <a:t>assess</a:t>
            </a:r>
            <a:r>
              <a:rPr lang="fr-FR" sz="3200" dirty="0">
                <a:solidFill>
                  <a:srgbClr val="004489"/>
                </a:solidFill>
                <a:latin typeface="Calibri" panose="020F0502020204030204" pitchFamily="34" charset="0"/>
              </a:rPr>
              <a:t> </a:t>
            </a:r>
            <a:r>
              <a:rPr lang="fr-FR" sz="3200" dirty="0" err="1">
                <a:solidFill>
                  <a:srgbClr val="004489"/>
                </a:solidFill>
                <a:latin typeface="Calibri" panose="020F0502020204030204" pitchFamily="34" charset="0"/>
              </a:rPr>
              <a:t>them</a:t>
            </a:r>
            <a:r>
              <a:rPr lang="fr-FR" sz="3200" dirty="0">
                <a:solidFill>
                  <a:srgbClr val="004489"/>
                </a:solidFill>
                <a:latin typeface="Calibri" panose="020F0502020204030204" pitchFamily="34" charset="0"/>
              </a:rPr>
              <a:t> </a:t>
            </a:r>
            <a:r>
              <a:rPr lang="fr-FR" sz="3200" b="1" dirty="0">
                <a:solidFill>
                  <a:srgbClr val="004489"/>
                </a:solidFill>
                <a:latin typeface="Calibri" panose="020F0502020204030204" pitchFamily="34" charset="0"/>
              </a:rPr>
              <a:t>ON SITE</a:t>
            </a:r>
          </a:p>
          <a:p>
            <a:endParaRPr lang="fr-FR" sz="3200" dirty="0">
              <a:latin typeface="Calibri" panose="020F0502020204030204" pitchFamily="34" charset="0"/>
            </a:endParaRPr>
          </a:p>
          <a:p>
            <a:endParaRPr lang="fr-FR" sz="3200" dirty="0">
              <a:latin typeface="Calibri" panose="020F0502020204030204" pitchFamily="34" charset="0"/>
            </a:endParaRPr>
          </a:p>
          <a:p>
            <a:endParaRPr lang="fr-FR" sz="3200" dirty="0">
              <a:latin typeface="Calibri" panose="020F0502020204030204" pitchFamily="34" charset="0"/>
            </a:endParaRPr>
          </a:p>
          <a:p>
            <a:endParaRPr lang="fr-FR" sz="3200" dirty="0">
              <a:latin typeface="Calibri" panose="020F0502020204030204" pitchFamily="34" charset="0"/>
            </a:endParaRPr>
          </a:p>
          <a:p>
            <a:pPr algn="just"/>
            <a:endParaRPr lang="en-US" sz="1400" dirty="0">
              <a:solidFill>
                <a:srgbClr val="004489"/>
              </a:solidFill>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4091726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0CAFE09-175C-3E4B-92F9-E9E23D85AB3D}"/>
              </a:ext>
            </a:extLst>
          </p:cNvPr>
          <p:cNvSpPr/>
          <p:nvPr/>
        </p:nvSpPr>
        <p:spPr>
          <a:xfrm>
            <a:off x="281354" y="414261"/>
            <a:ext cx="1758461" cy="1191801"/>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6" name="ZoneTexte 5">
            <a:extLst>
              <a:ext uri="{FF2B5EF4-FFF2-40B4-BE49-F238E27FC236}">
                <a16:creationId xmlns:a16="http://schemas.microsoft.com/office/drawing/2014/main" id="{A468E2BF-34D5-4846-8668-8D349860369A}"/>
              </a:ext>
            </a:extLst>
          </p:cNvPr>
          <p:cNvSpPr txBox="1"/>
          <p:nvPr/>
        </p:nvSpPr>
        <p:spPr>
          <a:xfrm>
            <a:off x="2782110" y="516608"/>
            <a:ext cx="6313252" cy="523220"/>
          </a:xfrm>
          <a:prstGeom prst="rect">
            <a:avLst/>
          </a:prstGeom>
          <a:noFill/>
        </p:spPr>
        <p:txBody>
          <a:bodyPr wrap="square" rtlCol="0">
            <a:spAutoFit/>
          </a:bodyPr>
          <a:lstStyle/>
          <a:p>
            <a:r>
              <a:rPr lang="fr-FR" sz="2800" b="1" dirty="0" err="1">
                <a:solidFill>
                  <a:srgbClr val="004489"/>
                </a:solidFill>
                <a:latin typeface="VinciSans" panose="02000000000000000000" pitchFamily="2" charset="0"/>
              </a:rPr>
              <a:t>Managing</a:t>
            </a:r>
            <a:r>
              <a:rPr lang="fr-FR" sz="2800" b="1" dirty="0">
                <a:solidFill>
                  <a:srgbClr val="004489"/>
                </a:solidFill>
                <a:latin typeface="VinciSans" panose="02000000000000000000" pitchFamily="2" charset="0"/>
              </a:rPr>
              <a:t> </a:t>
            </a:r>
            <a:r>
              <a:rPr lang="fr-FR" sz="2800" b="1">
                <a:solidFill>
                  <a:srgbClr val="004489"/>
                </a:solidFill>
                <a:latin typeface="VinciSans" panose="02000000000000000000" pitchFamily="2" charset="0"/>
              </a:rPr>
              <a:t>Subcontractors</a:t>
            </a:r>
            <a:endParaRPr lang="fr-FR" sz="2800" b="1" dirty="0">
              <a:solidFill>
                <a:srgbClr val="004489"/>
              </a:solidFill>
              <a:latin typeface="VinciSans" panose="02000000000000000000" pitchFamily="2" charset="0"/>
            </a:endParaRPr>
          </a:p>
        </p:txBody>
      </p:sp>
      <p:sp>
        <p:nvSpPr>
          <p:cNvPr id="2" name="Rectangle 1">
            <a:extLst>
              <a:ext uri="{FF2B5EF4-FFF2-40B4-BE49-F238E27FC236}">
                <a16:creationId xmlns:a16="http://schemas.microsoft.com/office/drawing/2014/main" id="{18937BC5-C584-465A-8AE4-656A95DE8C5D}"/>
              </a:ext>
            </a:extLst>
          </p:cNvPr>
          <p:cNvSpPr/>
          <p:nvPr/>
        </p:nvSpPr>
        <p:spPr>
          <a:xfrm>
            <a:off x="58364" y="1670808"/>
            <a:ext cx="11838564" cy="1077218"/>
          </a:xfrm>
          <a:prstGeom prst="rect">
            <a:avLst/>
          </a:prstGeom>
        </p:spPr>
        <p:txBody>
          <a:bodyPr wrap="square">
            <a:spAutoFit/>
          </a:bodyPr>
          <a:lstStyle/>
          <a:p>
            <a:r>
              <a:rPr lang="en-US" b="1" dirty="0">
                <a:solidFill>
                  <a:srgbClr val="000000"/>
                </a:solidFill>
                <a:latin typeface="Calibri" panose="020F0502020204030204" pitchFamily="34" charset="0"/>
                <a:ea typeface="Times New Roman" panose="02020603050405020304" pitchFamily="18" charset="0"/>
              </a:rPr>
              <a:t> </a:t>
            </a:r>
            <a:endParaRPr lang="fr-FR" sz="3200" dirty="0">
              <a:latin typeface="Calibri" panose="020F0502020204030204" pitchFamily="34" charset="0"/>
            </a:endParaRPr>
          </a:p>
          <a:p>
            <a:endParaRPr lang="fr-FR" sz="3200" dirty="0">
              <a:latin typeface="Calibri" panose="020F0502020204030204" pitchFamily="34" charset="0"/>
            </a:endParaRPr>
          </a:p>
          <a:p>
            <a:pPr algn="just"/>
            <a:endParaRPr lang="en-US" sz="1400" dirty="0">
              <a:solidFill>
                <a:srgbClr val="004489"/>
              </a:solidFill>
              <a:effectLst/>
              <a:latin typeface="Calibri" panose="020F0502020204030204" pitchFamily="34" charset="0"/>
              <a:ea typeface="Times New Roman" panose="02020603050405020304" pitchFamily="18" charset="0"/>
            </a:endParaRPr>
          </a:p>
        </p:txBody>
      </p:sp>
      <p:sp>
        <p:nvSpPr>
          <p:cNvPr id="7" name="Rectangle 6">
            <a:extLst>
              <a:ext uri="{FF2B5EF4-FFF2-40B4-BE49-F238E27FC236}">
                <a16:creationId xmlns:a16="http://schemas.microsoft.com/office/drawing/2014/main" id="{3CBE8112-3E8D-4294-BFCC-C200E87FFBE5}"/>
              </a:ext>
            </a:extLst>
          </p:cNvPr>
          <p:cNvSpPr/>
          <p:nvPr/>
        </p:nvSpPr>
        <p:spPr>
          <a:xfrm>
            <a:off x="33225" y="1331195"/>
            <a:ext cx="8874034" cy="5478423"/>
          </a:xfrm>
          <a:prstGeom prst="rect">
            <a:avLst/>
          </a:prstGeom>
        </p:spPr>
        <p:txBody>
          <a:bodyPr wrap="square">
            <a:spAutoFit/>
          </a:bodyPr>
          <a:lstStyle/>
          <a:p>
            <a:pPr marR="39370" algn="just">
              <a:spcBef>
                <a:spcPts val="600"/>
              </a:spcBef>
              <a:spcAft>
                <a:spcPts val="0"/>
              </a:spcAft>
            </a:pPr>
            <a:r>
              <a:rPr lang="en-US" b="1" dirty="0">
                <a:solidFill>
                  <a:srgbClr val="004489"/>
                </a:solidFill>
                <a:latin typeface="Calibri" panose="020F0502020204030204" pitchFamily="34" charset="0"/>
                <a:ea typeface="Times New Roman" panose="02020603050405020304" pitchFamily="18" charset="0"/>
              </a:rPr>
              <a:t>General procedure: the basics</a:t>
            </a:r>
          </a:p>
          <a:p>
            <a:pPr marL="228600" marR="39370" indent="-228600" algn="just">
              <a:spcBef>
                <a:spcPts val="600"/>
              </a:spcBef>
              <a:spcAft>
                <a:spcPts val="0"/>
              </a:spcAft>
              <a:buFont typeface="+mj-lt"/>
              <a:buAutoNum type="arabicParenR"/>
            </a:pPr>
            <a:r>
              <a:rPr lang="en-US" dirty="0">
                <a:solidFill>
                  <a:srgbClr val="004489"/>
                </a:solidFill>
                <a:latin typeface="Calibri" panose="020F0502020204030204" pitchFamily="34" charset="0"/>
                <a:ea typeface="Times New Roman" panose="02020603050405020304" pitchFamily="18" charset="0"/>
              </a:rPr>
              <a:t>Subcontractors will be preselected based on the completion of prequalification documents which must include information on their HSE performance and standards. </a:t>
            </a:r>
          </a:p>
          <a:p>
            <a:pPr marL="228600" marR="39370" indent="-228600" algn="just">
              <a:spcBef>
                <a:spcPts val="600"/>
              </a:spcBef>
              <a:spcAft>
                <a:spcPts val="0"/>
              </a:spcAft>
              <a:buFont typeface="+mj-lt"/>
              <a:buAutoNum type="arabicParenR"/>
            </a:pPr>
            <a:r>
              <a:rPr lang="en-US" dirty="0">
                <a:solidFill>
                  <a:srgbClr val="004489"/>
                </a:solidFill>
                <a:latin typeface="Calibri" panose="020F0502020204030204" pitchFamily="34" charset="0"/>
                <a:ea typeface="Times New Roman" panose="02020603050405020304" pitchFamily="18" charset="0"/>
              </a:rPr>
              <a:t>Once selected, HSE clauses must be included in the contract document. Also, subcontractors will be issued with copies of our HSE Management System ( in full or only relevant elements) before starting any work on site.</a:t>
            </a:r>
          </a:p>
          <a:p>
            <a:pPr marL="228600" marR="39370" lvl="0" indent="-228600" algn="just">
              <a:spcBef>
                <a:spcPts val="600"/>
              </a:spcBef>
              <a:spcAft>
                <a:spcPts val="0"/>
              </a:spcAft>
              <a:buFont typeface="+mj-lt"/>
              <a:buAutoNum type="arabicParenR"/>
            </a:pPr>
            <a:r>
              <a:rPr lang="en-US" dirty="0">
                <a:solidFill>
                  <a:srgbClr val="004489"/>
                </a:solidFill>
                <a:latin typeface="Calibri" panose="020F0502020204030204" pitchFamily="34" charset="0"/>
                <a:ea typeface="Times New Roman" panose="02020603050405020304" pitchFamily="18" charset="0"/>
              </a:rPr>
              <a:t>Before each subcontractor commences work on a site, a kick-off meeting shall be held with subcontractors in the site office;</a:t>
            </a:r>
          </a:p>
          <a:p>
            <a:pPr marL="228600" marR="39370" lvl="0" indent="-228600" algn="just">
              <a:spcBef>
                <a:spcPts val="600"/>
              </a:spcBef>
              <a:spcAft>
                <a:spcPts val="0"/>
              </a:spcAft>
              <a:buFont typeface="+mj-lt"/>
              <a:buAutoNum type="arabicParenR"/>
            </a:pPr>
            <a:r>
              <a:rPr lang="en-US" dirty="0">
                <a:solidFill>
                  <a:srgbClr val="004489"/>
                </a:solidFill>
                <a:latin typeface="Calibri" panose="020F0502020204030204" pitchFamily="34" charset="0"/>
                <a:ea typeface="Times New Roman" panose="02020603050405020304" pitchFamily="18" charset="0"/>
              </a:rPr>
              <a:t>During initial meeting, all subcontractors will be given the list of main contractual requirements they must follow. These include:</a:t>
            </a:r>
            <a:endParaRPr lang="fr-FR" dirty="0">
              <a:solidFill>
                <a:srgbClr val="004489"/>
              </a:solidFill>
              <a:latin typeface="Calibri" panose="020F0502020204030204" pitchFamily="34" charset="0"/>
              <a:ea typeface="Times New Roman" panose="02020603050405020304" pitchFamily="18" charset="0"/>
            </a:endParaRPr>
          </a:p>
          <a:p>
            <a:pPr marL="800100" marR="39370" lvl="1" indent="-342900" algn="just">
              <a:spcBef>
                <a:spcPts val="600"/>
              </a:spcBef>
              <a:spcAft>
                <a:spcPts val="0"/>
              </a:spcAft>
              <a:buFont typeface="Symbol" panose="05050102010706020507" pitchFamily="18" charset="2"/>
              <a:buChar char=""/>
            </a:pPr>
            <a:r>
              <a:rPr lang="en-US" dirty="0">
                <a:solidFill>
                  <a:srgbClr val="004489"/>
                </a:solidFill>
                <a:latin typeface="Calibri" panose="020F0502020204030204" pitchFamily="34" charset="0"/>
                <a:ea typeface="Times New Roman" panose="02020603050405020304" pitchFamily="18" charset="0"/>
              </a:rPr>
              <a:t>Attending a  site induction and any other safety related training</a:t>
            </a:r>
            <a:endParaRPr lang="fr-FR" dirty="0">
              <a:solidFill>
                <a:srgbClr val="004489"/>
              </a:solidFill>
              <a:latin typeface="Calibri" panose="020F0502020204030204" pitchFamily="34" charset="0"/>
              <a:ea typeface="Times New Roman" panose="02020603050405020304" pitchFamily="18" charset="0"/>
            </a:endParaRPr>
          </a:p>
          <a:p>
            <a:pPr marL="800100" marR="39370" lvl="1" indent="-342900" algn="just">
              <a:spcBef>
                <a:spcPts val="600"/>
              </a:spcBef>
              <a:spcAft>
                <a:spcPts val="0"/>
              </a:spcAft>
              <a:buFont typeface="Symbol" panose="05050102010706020507" pitchFamily="18" charset="2"/>
              <a:buChar char=""/>
            </a:pPr>
            <a:r>
              <a:rPr lang="en-US" dirty="0">
                <a:solidFill>
                  <a:srgbClr val="004489"/>
                </a:solidFill>
                <a:latin typeface="Calibri" panose="020F0502020204030204" pitchFamily="34" charset="0"/>
                <a:ea typeface="Times New Roman" panose="02020603050405020304" pitchFamily="18" charset="0"/>
              </a:rPr>
              <a:t>Managers and HSE staff attending periodic HSE progress meetings, site inspections </a:t>
            </a:r>
            <a:endParaRPr lang="fr-FR" dirty="0">
              <a:solidFill>
                <a:srgbClr val="004489"/>
              </a:solidFill>
              <a:latin typeface="Calibri" panose="020F0502020204030204" pitchFamily="34" charset="0"/>
              <a:ea typeface="Times New Roman" panose="02020603050405020304" pitchFamily="18" charset="0"/>
            </a:endParaRPr>
          </a:p>
          <a:p>
            <a:pPr marL="800100" marR="39370" lvl="1" indent="-342900" algn="just">
              <a:spcBef>
                <a:spcPts val="600"/>
              </a:spcBef>
              <a:spcAft>
                <a:spcPts val="0"/>
              </a:spcAft>
              <a:buFont typeface="Symbol" panose="05050102010706020507" pitchFamily="18" charset="2"/>
              <a:buChar char=""/>
            </a:pPr>
            <a:r>
              <a:rPr lang="en-US" dirty="0">
                <a:solidFill>
                  <a:srgbClr val="004489"/>
                </a:solidFill>
                <a:latin typeface="Calibri" panose="020F0502020204030204" pitchFamily="34" charset="0"/>
                <a:ea typeface="Times New Roman" panose="02020603050405020304" pitchFamily="18" charset="0"/>
              </a:rPr>
              <a:t>Compiling weekly reports regarding all aspects of HSE</a:t>
            </a:r>
            <a:r>
              <a:rPr lang="fr-FR" dirty="0">
                <a:solidFill>
                  <a:srgbClr val="004489"/>
                </a:solidFill>
                <a:latin typeface="Calibri" panose="020F0502020204030204" pitchFamily="34" charset="0"/>
                <a:ea typeface="Times New Roman" panose="02020603050405020304" pitchFamily="18" charset="0"/>
              </a:rPr>
              <a:t> and </a:t>
            </a:r>
            <a:r>
              <a:rPr lang="en-US" dirty="0">
                <a:solidFill>
                  <a:srgbClr val="004489"/>
                </a:solidFill>
                <a:latin typeface="Calibri" panose="020F0502020204030204" pitchFamily="34" charset="0"/>
                <a:ea typeface="Times New Roman" panose="02020603050405020304" pitchFamily="18" charset="0"/>
              </a:rPr>
              <a:t>reporting all incidents </a:t>
            </a:r>
          </a:p>
          <a:p>
            <a:pPr marL="800100" marR="39370" lvl="1" indent="-342900" algn="just">
              <a:spcBef>
                <a:spcPts val="600"/>
              </a:spcBef>
              <a:spcAft>
                <a:spcPts val="0"/>
              </a:spcAft>
              <a:buFont typeface="Symbol" panose="05050102010706020507" pitchFamily="18" charset="2"/>
              <a:buChar char=""/>
            </a:pPr>
            <a:r>
              <a:rPr lang="en-US" dirty="0">
                <a:solidFill>
                  <a:srgbClr val="004489"/>
                </a:solidFill>
                <a:latin typeface="Calibri" panose="020F0502020204030204" pitchFamily="34" charset="0"/>
                <a:ea typeface="Times New Roman" panose="02020603050405020304" pitchFamily="18" charset="0"/>
              </a:rPr>
              <a:t>Attending any client briefings / meetings / site inductions / training as instructed by the Project Manager / Site Safety Officer</a:t>
            </a:r>
          </a:p>
          <a:p>
            <a:pPr marR="39370" lvl="1" algn="just">
              <a:spcBef>
                <a:spcPts val="600"/>
              </a:spcBef>
              <a:spcAft>
                <a:spcPts val="0"/>
              </a:spcAft>
            </a:pPr>
            <a:endParaRPr lang="fr-FR" dirty="0">
              <a:latin typeface="Calibri" panose="020F0502020204030204" pitchFamily="34" charset="0"/>
              <a:ea typeface="Times New Roman" panose="02020603050405020304" pitchFamily="18" charset="0"/>
            </a:endParaRPr>
          </a:p>
          <a:p>
            <a:pPr marL="0" marR="39370" lvl="1" algn="just">
              <a:spcBef>
                <a:spcPts val="600"/>
              </a:spcBef>
              <a:spcAft>
                <a:spcPts val="0"/>
              </a:spcAft>
            </a:pPr>
            <a:endParaRPr lang="fr-FR" sz="1200" dirty="0">
              <a:effectLst/>
              <a:latin typeface="Times New Roman" panose="02020603050405020304" pitchFamily="18" charset="0"/>
              <a:ea typeface="Times New Roman" panose="02020603050405020304" pitchFamily="18" charset="0"/>
            </a:endParaRPr>
          </a:p>
        </p:txBody>
      </p:sp>
      <p:pic>
        <p:nvPicPr>
          <p:cNvPr id="3" name="Image 2">
            <a:extLst>
              <a:ext uri="{FF2B5EF4-FFF2-40B4-BE49-F238E27FC236}">
                <a16:creationId xmlns:a16="http://schemas.microsoft.com/office/drawing/2014/main" id="{4D8D75E0-4604-4420-86FA-15B929BD6478}"/>
              </a:ext>
            </a:extLst>
          </p:cNvPr>
          <p:cNvPicPr>
            <a:picLocks noChangeAspect="1"/>
          </p:cNvPicPr>
          <p:nvPr/>
        </p:nvPicPr>
        <p:blipFill>
          <a:blip r:embed="rId4"/>
          <a:stretch>
            <a:fillRect/>
          </a:stretch>
        </p:blipFill>
        <p:spPr>
          <a:xfrm>
            <a:off x="9532202" y="2635696"/>
            <a:ext cx="2143125" cy="2143125"/>
          </a:xfrm>
          <a:prstGeom prst="rect">
            <a:avLst/>
          </a:prstGeom>
        </p:spPr>
      </p:pic>
    </p:spTree>
    <p:extLst>
      <p:ext uri="{BB962C8B-B14F-4D97-AF65-F5344CB8AC3E}">
        <p14:creationId xmlns:p14="http://schemas.microsoft.com/office/powerpoint/2010/main" val="1523427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0CAFE09-175C-3E4B-92F9-E9E23D85AB3D}"/>
              </a:ext>
            </a:extLst>
          </p:cNvPr>
          <p:cNvSpPr/>
          <p:nvPr/>
        </p:nvSpPr>
        <p:spPr>
          <a:xfrm>
            <a:off x="281354" y="414261"/>
            <a:ext cx="1758461" cy="1191801"/>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6" name="ZoneTexte 5">
            <a:extLst>
              <a:ext uri="{FF2B5EF4-FFF2-40B4-BE49-F238E27FC236}">
                <a16:creationId xmlns:a16="http://schemas.microsoft.com/office/drawing/2014/main" id="{A468E2BF-34D5-4846-8668-8D349860369A}"/>
              </a:ext>
            </a:extLst>
          </p:cNvPr>
          <p:cNvSpPr txBox="1"/>
          <p:nvPr/>
        </p:nvSpPr>
        <p:spPr>
          <a:xfrm>
            <a:off x="2782110" y="516608"/>
            <a:ext cx="6313252" cy="523220"/>
          </a:xfrm>
          <a:prstGeom prst="rect">
            <a:avLst/>
          </a:prstGeom>
          <a:noFill/>
        </p:spPr>
        <p:txBody>
          <a:bodyPr wrap="square" rtlCol="0">
            <a:spAutoFit/>
          </a:bodyPr>
          <a:lstStyle/>
          <a:p>
            <a:r>
              <a:rPr lang="fr-FR" sz="2800" b="1" dirty="0" err="1">
                <a:solidFill>
                  <a:srgbClr val="004489"/>
                </a:solidFill>
                <a:latin typeface="VinciSans" panose="02000000000000000000" pitchFamily="2" charset="0"/>
              </a:rPr>
              <a:t>Managing</a:t>
            </a:r>
            <a:r>
              <a:rPr lang="fr-FR" sz="2800" b="1" dirty="0">
                <a:solidFill>
                  <a:srgbClr val="004489"/>
                </a:solidFill>
                <a:latin typeface="VinciSans" panose="02000000000000000000" pitchFamily="2" charset="0"/>
              </a:rPr>
              <a:t> </a:t>
            </a:r>
            <a:r>
              <a:rPr lang="fr-FR" sz="2800" b="1">
                <a:solidFill>
                  <a:srgbClr val="004489"/>
                </a:solidFill>
                <a:latin typeface="VinciSans" panose="02000000000000000000" pitchFamily="2" charset="0"/>
              </a:rPr>
              <a:t>Subcontractors</a:t>
            </a:r>
            <a:endParaRPr lang="fr-FR" sz="2800" b="1" dirty="0">
              <a:solidFill>
                <a:srgbClr val="004489"/>
              </a:solidFill>
              <a:latin typeface="VinciSans" panose="02000000000000000000" pitchFamily="2" charset="0"/>
            </a:endParaRPr>
          </a:p>
        </p:txBody>
      </p:sp>
      <p:sp>
        <p:nvSpPr>
          <p:cNvPr id="2" name="Rectangle 1">
            <a:extLst>
              <a:ext uri="{FF2B5EF4-FFF2-40B4-BE49-F238E27FC236}">
                <a16:creationId xmlns:a16="http://schemas.microsoft.com/office/drawing/2014/main" id="{18937BC5-C584-465A-8AE4-656A95DE8C5D}"/>
              </a:ext>
            </a:extLst>
          </p:cNvPr>
          <p:cNvSpPr/>
          <p:nvPr/>
        </p:nvSpPr>
        <p:spPr>
          <a:xfrm>
            <a:off x="58364" y="1670808"/>
            <a:ext cx="11838564" cy="1077218"/>
          </a:xfrm>
          <a:prstGeom prst="rect">
            <a:avLst/>
          </a:prstGeom>
        </p:spPr>
        <p:txBody>
          <a:bodyPr wrap="square">
            <a:spAutoFit/>
          </a:bodyPr>
          <a:lstStyle/>
          <a:p>
            <a:r>
              <a:rPr lang="en-US" b="1" dirty="0">
                <a:solidFill>
                  <a:srgbClr val="000000"/>
                </a:solidFill>
                <a:latin typeface="Calibri" panose="020F0502020204030204" pitchFamily="34" charset="0"/>
                <a:ea typeface="Times New Roman" panose="02020603050405020304" pitchFamily="18" charset="0"/>
              </a:rPr>
              <a:t> </a:t>
            </a:r>
            <a:endParaRPr lang="fr-FR" sz="3200" dirty="0">
              <a:latin typeface="Calibri" panose="020F0502020204030204" pitchFamily="34" charset="0"/>
            </a:endParaRPr>
          </a:p>
          <a:p>
            <a:endParaRPr lang="fr-FR" sz="3200" dirty="0">
              <a:latin typeface="Calibri" panose="020F0502020204030204" pitchFamily="34" charset="0"/>
            </a:endParaRPr>
          </a:p>
          <a:p>
            <a:pPr algn="just"/>
            <a:endParaRPr lang="en-US" sz="1400" dirty="0">
              <a:solidFill>
                <a:srgbClr val="004489"/>
              </a:solidFill>
              <a:effectLst/>
              <a:latin typeface="Calibri" panose="020F0502020204030204" pitchFamily="34" charset="0"/>
              <a:ea typeface="Times New Roman" panose="02020603050405020304" pitchFamily="18" charset="0"/>
            </a:endParaRPr>
          </a:p>
        </p:txBody>
      </p:sp>
      <p:sp>
        <p:nvSpPr>
          <p:cNvPr id="7" name="Rectangle 6">
            <a:extLst>
              <a:ext uri="{FF2B5EF4-FFF2-40B4-BE49-F238E27FC236}">
                <a16:creationId xmlns:a16="http://schemas.microsoft.com/office/drawing/2014/main" id="{3CBE8112-3E8D-4294-BFCC-C200E87FFBE5}"/>
              </a:ext>
            </a:extLst>
          </p:cNvPr>
          <p:cNvSpPr/>
          <p:nvPr/>
        </p:nvSpPr>
        <p:spPr>
          <a:xfrm>
            <a:off x="33225" y="1331195"/>
            <a:ext cx="8874034" cy="6020110"/>
          </a:xfrm>
          <a:prstGeom prst="rect">
            <a:avLst/>
          </a:prstGeom>
        </p:spPr>
        <p:txBody>
          <a:bodyPr wrap="square">
            <a:spAutoFit/>
          </a:bodyPr>
          <a:lstStyle/>
          <a:p>
            <a:pPr marR="39370" algn="just">
              <a:spcBef>
                <a:spcPts val="600"/>
              </a:spcBef>
              <a:spcAft>
                <a:spcPts val="0"/>
              </a:spcAft>
            </a:pPr>
            <a:r>
              <a:rPr lang="en-US" b="1" dirty="0">
                <a:solidFill>
                  <a:srgbClr val="004489"/>
                </a:solidFill>
                <a:latin typeface="Calibri" panose="020F0502020204030204" pitchFamily="34" charset="0"/>
                <a:ea typeface="Times New Roman" panose="02020603050405020304" pitchFamily="18" charset="0"/>
              </a:rPr>
              <a:t>General procedure: the basics</a:t>
            </a:r>
          </a:p>
          <a:p>
            <a:pPr marL="0" marR="39370" lvl="1" algn="just" fontAlgn="base">
              <a:spcBef>
                <a:spcPts val="600"/>
              </a:spcBef>
            </a:pPr>
            <a:r>
              <a:rPr lang="en-US" dirty="0">
                <a:solidFill>
                  <a:srgbClr val="004489"/>
                </a:solidFill>
                <a:latin typeface="Calibri" panose="020F0502020204030204" pitchFamily="34" charset="0"/>
                <a:ea typeface="Times New Roman" panose="02020603050405020304" pitchFamily="18" charset="0"/>
              </a:rPr>
              <a:t>5) Subcontractors required to prepare </a:t>
            </a:r>
            <a:r>
              <a:rPr lang="en-US" u="sng" dirty="0">
                <a:solidFill>
                  <a:srgbClr val="004489"/>
                </a:solidFill>
                <a:latin typeface="Calibri" panose="020F0502020204030204" pitchFamily="34" charset="0"/>
                <a:ea typeface="Times New Roman" panose="02020603050405020304" pitchFamily="18" charset="0"/>
              </a:rPr>
              <a:t>their specific </a:t>
            </a:r>
            <a:r>
              <a:rPr lang="en-US" dirty="0">
                <a:solidFill>
                  <a:srgbClr val="004489"/>
                </a:solidFill>
                <a:latin typeface="Calibri" panose="020F0502020204030204" pitchFamily="34" charset="0"/>
                <a:ea typeface="Times New Roman" panose="02020603050405020304" pitchFamily="18" charset="0"/>
              </a:rPr>
              <a:t>method statements and risk assessments for all operations / activities prior to starting any related work;</a:t>
            </a:r>
          </a:p>
          <a:p>
            <a:pPr marL="0" marR="39370" lvl="1" algn="just" fontAlgn="base">
              <a:spcBef>
                <a:spcPts val="600"/>
              </a:spcBef>
            </a:pPr>
            <a:endParaRPr lang="fr-FR" dirty="0">
              <a:solidFill>
                <a:srgbClr val="004489"/>
              </a:solidFill>
              <a:latin typeface="Calibri" panose="020F0502020204030204" pitchFamily="34" charset="0"/>
              <a:ea typeface="Times New Roman" panose="02020603050405020304" pitchFamily="18" charset="0"/>
            </a:endParaRPr>
          </a:p>
          <a:p>
            <a:pPr marL="0" marR="39370" lvl="1" algn="just" fontAlgn="base">
              <a:spcBef>
                <a:spcPts val="600"/>
              </a:spcBef>
            </a:pPr>
            <a:r>
              <a:rPr lang="fr-FR" dirty="0">
                <a:solidFill>
                  <a:srgbClr val="004489"/>
                </a:solidFill>
                <a:latin typeface="Calibri" panose="020F0502020204030204" pitchFamily="34" charset="0"/>
                <a:ea typeface="Times New Roman" panose="02020603050405020304" pitchFamily="18" charset="0"/>
              </a:rPr>
              <a:t>6) </a:t>
            </a:r>
            <a:r>
              <a:rPr lang="en-US" dirty="0">
                <a:solidFill>
                  <a:srgbClr val="004489"/>
                </a:solidFill>
                <a:latin typeface="Calibri" panose="020F0502020204030204" pitchFamily="34" charset="0"/>
                <a:ea typeface="Times New Roman" panose="02020603050405020304" pitchFamily="18" charset="0"/>
              </a:rPr>
              <a:t>Health &amp; Safety non conformance notifications will be issued to subcontractors who fail to comply with any health &amp; safety requirements on site;</a:t>
            </a:r>
          </a:p>
          <a:p>
            <a:pPr marL="0" marR="39370" lvl="1" algn="just" fontAlgn="base">
              <a:spcBef>
                <a:spcPts val="600"/>
              </a:spcBef>
            </a:pPr>
            <a:endParaRPr lang="en-US" dirty="0">
              <a:solidFill>
                <a:srgbClr val="004489"/>
              </a:solidFill>
              <a:latin typeface="Calibri" panose="020F0502020204030204" pitchFamily="34" charset="0"/>
              <a:ea typeface="Times New Roman" panose="02020603050405020304" pitchFamily="18" charset="0"/>
            </a:endParaRPr>
          </a:p>
          <a:p>
            <a:pPr marR="39370" lvl="0" algn="just" fontAlgn="base">
              <a:lnSpc>
                <a:spcPct val="120000"/>
              </a:lnSpc>
              <a:spcBef>
                <a:spcPts val="600"/>
              </a:spcBef>
            </a:pPr>
            <a:r>
              <a:rPr lang="en-US" dirty="0">
                <a:solidFill>
                  <a:srgbClr val="004489"/>
                </a:solidFill>
                <a:latin typeface="Calibri" panose="020F0502020204030204" pitchFamily="34" charset="0"/>
                <a:ea typeface="Times New Roman" panose="02020603050405020304" pitchFamily="18" charset="0"/>
              </a:rPr>
              <a:t>7) Should any subcontractor fail to comply with any HSE requirements,  will take all necessary actions to ensure that the situation is addressed to prevent reoccurrence;</a:t>
            </a:r>
          </a:p>
          <a:p>
            <a:pPr marR="39370" lvl="0" algn="just" fontAlgn="base">
              <a:lnSpc>
                <a:spcPct val="120000"/>
              </a:lnSpc>
              <a:spcBef>
                <a:spcPts val="600"/>
              </a:spcBef>
            </a:pPr>
            <a:endParaRPr lang="en-US" dirty="0">
              <a:solidFill>
                <a:srgbClr val="004489"/>
              </a:solidFill>
              <a:latin typeface="Calibri" panose="020F0502020204030204" pitchFamily="34" charset="0"/>
              <a:ea typeface="Times New Roman" panose="02020603050405020304" pitchFamily="18" charset="0"/>
            </a:endParaRPr>
          </a:p>
          <a:p>
            <a:pPr marR="39370" lvl="0" algn="just" fontAlgn="base">
              <a:lnSpc>
                <a:spcPct val="120000"/>
              </a:lnSpc>
              <a:spcBef>
                <a:spcPts val="600"/>
              </a:spcBef>
            </a:pPr>
            <a:r>
              <a:rPr lang="en-US" dirty="0">
                <a:solidFill>
                  <a:srgbClr val="004489"/>
                </a:solidFill>
                <a:latin typeface="Calibri" panose="020F0502020204030204" pitchFamily="34" charset="0"/>
              </a:rPr>
              <a:t>8) Continual or serious breaches / non-compliance with the HSE system could result in the subcontractor / supplier being removed / blacklisted from the project.</a:t>
            </a:r>
            <a:endParaRPr lang="fr-FR" dirty="0">
              <a:solidFill>
                <a:srgbClr val="004489"/>
              </a:solidFill>
              <a:latin typeface="Calibri" panose="020F0502020204030204" pitchFamily="34" charset="0"/>
            </a:endParaRPr>
          </a:p>
          <a:p>
            <a:pPr marR="39370" lvl="0" algn="just" fontAlgn="base">
              <a:lnSpc>
                <a:spcPct val="120000"/>
              </a:lnSpc>
              <a:spcBef>
                <a:spcPts val="600"/>
              </a:spcBef>
            </a:pPr>
            <a:r>
              <a:rPr lang="en-US" dirty="0">
                <a:solidFill>
                  <a:prstClr val="black"/>
                </a:solidFill>
                <a:latin typeface="Calibri" panose="020F0502020204030204" pitchFamily="34" charset="0"/>
                <a:ea typeface="Times New Roman" panose="02020603050405020304" pitchFamily="18" charset="0"/>
              </a:rPr>
              <a:t> </a:t>
            </a:r>
          </a:p>
          <a:p>
            <a:pPr marR="39370" lvl="0" algn="just" fontAlgn="base">
              <a:lnSpc>
                <a:spcPct val="120000"/>
              </a:lnSpc>
              <a:spcBef>
                <a:spcPts val="600"/>
              </a:spcBef>
            </a:pPr>
            <a:endParaRPr lang="en-US" dirty="0">
              <a:solidFill>
                <a:prstClr val="black"/>
              </a:solidFill>
              <a:latin typeface="Calibri" panose="020F0502020204030204" pitchFamily="34" charset="0"/>
              <a:ea typeface="Times New Roman" panose="02020603050405020304" pitchFamily="18" charset="0"/>
            </a:endParaRPr>
          </a:p>
          <a:p>
            <a:pPr marL="228600" marR="39370" lvl="0" indent="-228600" algn="just" fontAlgn="base">
              <a:spcBef>
                <a:spcPts val="600"/>
              </a:spcBef>
              <a:buFont typeface="+mj-lt"/>
              <a:buAutoNum type="arabicParenR"/>
            </a:pPr>
            <a:endParaRPr lang="en-US" dirty="0">
              <a:solidFill>
                <a:prstClr val="black"/>
              </a:solidFill>
              <a:latin typeface="Calibri" panose="020F0502020204030204" pitchFamily="34" charset="0"/>
              <a:ea typeface="Times New Roman" panose="02020603050405020304" pitchFamily="18" charset="0"/>
            </a:endParaRPr>
          </a:p>
          <a:p>
            <a:pPr marR="39370" lvl="1" algn="just">
              <a:spcBef>
                <a:spcPts val="600"/>
              </a:spcBef>
              <a:spcAft>
                <a:spcPts val="0"/>
              </a:spcAft>
            </a:pPr>
            <a:endParaRPr lang="fr-FR" dirty="0">
              <a:latin typeface="Calibri" panose="020F0502020204030204" pitchFamily="34" charset="0"/>
              <a:ea typeface="Times New Roman" panose="02020603050405020304" pitchFamily="18" charset="0"/>
            </a:endParaRPr>
          </a:p>
          <a:p>
            <a:pPr marL="0" marR="39370" lvl="1" algn="just">
              <a:spcBef>
                <a:spcPts val="600"/>
              </a:spcBef>
              <a:spcAft>
                <a:spcPts val="0"/>
              </a:spcAft>
            </a:pPr>
            <a:endParaRPr lang="fr-FR" sz="1200" dirty="0">
              <a:effectLst/>
              <a:latin typeface="Times New Roman" panose="02020603050405020304" pitchFamily="18" charset="0"/>
              <a:ea typeface="Times New Roman" panose="02020603050405020304" pitchFamily="18" charset="0"/>
            </a:endParaRPr>
          </a:p>
        </p:txBody>
      </p:sp>
      <p:pic>
        <p:nvPicPr>
          <p:cNvPr id="8" name="Image 7">
            <a:extLst>
              <a:ext uri="{FF2B5EF4-FFF2-40B4-BE49-F238E27FC236}">
                <a16:creationId xmlns:a16="http://schemas.microsoft.com/office/drawing/2014/main" id="{E2C76087-4E9C-4723-BEFB-3BC8BB2BE528}"/>
              </a:ext>
            </a:extLst>
          </p:cNvPr>
          <p:cNvPicPr>
            <a:picLocks noChangeAspect="1"/>
          </p:cNvPicPr>
          <p:nvPr/>
        </p:nvPicPr>
        <p:blipFill>
          <a:blip r:embed="rId4"/>
          <a:stretch>
            <a:fillRect/>
          </a:stretch>
        </p:blipFill>
        <p:spPr>
          <a:xfrm>
            <a:off x="9674259" y="2748026"/>
            <a:ext cx="2143125" cy="2143125"/>
          </a:xfrm>
          <a:prstGeom prst="rect">
            <a:avLst/>
          </a:prstGeom>
        </p:spPr>
      </p:pic>
    </p:spTree>
    <p:extLst>
      <p:ext uri="{BB962C8B-B14F-4D97-AF65-F5344CB8AC3E}">
        <p14:creationId xmlns:p14="http://schemas.microsoft.com/office/powerpoint/2010/main" val="1622421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0CAFE09-175C-3E4B-92F9-E9E23D85AB3D}"/>
              </a:ext>
            </a:extLst>
          </p:cNvPr>
          <p:cNvSpPr/>
          <p:nvPr/>
        </p:nvSpPr>
        <p:spPr>
          <a:xfrm>
            <a:off x="281354" y="414261"/>
            <a:ext cx="1758461" cy="1191801"/>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6" name="ZoneTexte 5">
            <a:extLst>
              <a:ext uri="{FF2B5EF4-FFF2-40B4-BE49-F238E27FC236}">
                <a16:creationId xmlns:a16="http://schemas.microsoft.com/office/drawing/2014/main" id="{A468E2BF-34D5-4846-8668-8D349860369A}"/>
              </a:ext>
            </a:extLst>
          </p:cNvPr>
          <p:cNvSpPr txBox="1"/>
          <p:nvPr/>
        </p:nvSpPr>
        <p:spPr>
          <a:xfrm>
            <a:off x="2782110" y="516608"/>
            <a:ext cx="6313252" cy="523220"/>
          </a:xfrm>
          <a:prstGeom prst="rect">
            <a:avLst/>
          </a:prstGeom>
          <a:noFill/>
        </p:spPr>
        <p:txBody>
          <a:bodyPr wrap="square" rtlCol="0">
            <a:spAutoFit/>
          </a:bodyPr>
          <a:lstStyle/>
          <a:p>
            <a:r>
              <a:rPr lang="fr-FR" sz="2800" b="1" dirty="0" err="1">
                <a:solidFill>
                  <a:srgbClr val="004489"/>
                </a:solidFill>
                <a:latin typeface="VinciSans" panose="02000000000000000000" pitchFamily="2" charset="0"/>
              </a:rPr>
              <a:t>Managing</a:t>
            </a:r>
            <a:r>
              <a:rPr lang="fr-FR" sz="2800" b="1" dirty="0">
                <a:solidFill>
                  <a:srgbClr val="004489"/>
                </a:solidFill>
                <a:latin typeface="VinciSans" panose="02000000000000000000" pitchFamily="2" charset="0"/>
              </a:rPr>
              <a:t> </a:t>
            </a:r>
            <a:r>
              <a:rPr lang="fr-FR" sz="2800" b="1">
                <a:solidFill>
                  <a:srgbClr val="004489"/>
                </a:solidFill>
                <a:latin typeface="VinciSans" panose="02000000000000000000" pitchFamily="2" charset="0"/>
              </a:rPr>
              <a:t>Subcontractors</a:t>
            </a:r>
            <a:endParaRPr lang="fr-FR" sz="2800" b="1" dirty="0">
              <a:solidFill>
                <a:srgbClr val="004489"/>
              </a:solidFill>
              <a:latin typeface="VinciSans" panose="02000000000000000000" pitchFamily="2" charset="0"/>
            </a:endParaRPr>
          </a:p>
        </p:txBody>
      </p:sp>
      <p:sp>
        <p:nvSpPr>
          <p:cNvPr id="2" name="Rectangle 1">
            <a:extLst>
              <a:ext uri="{FF2B5EF4-FFF2-40B4-BE49-F238E27FC236}">
                <a16:creationId xmlns:a16="http://schemas.microsoft.com/office/drawing/2014/main" id="{18937BC5-C584-465A-8AE4-656A95DE8C5D}"/>
              </a:ext>
            </a:extLst>
          </p:cNvPr>
          <p:cNvSpPr/>
          <p:nvPr/>
        </p:nvSpPr>
        <p:spPr>
          <a:xfrm>
            <a:off x="58364" y="1670808"/>
            <a:ext cx="11838564" cy="1077218"/>
          </a:xfrm>
          <a:prstGeom prst="rect">
            <a:avLst/>
          </a:prstGeom>
        </p:spPr>
        <p:txBody>
          <a:bodyPr wrap="square">
            <a:spAutoFit/>
          </a:bodyPr>
          <a:lstStyle/>
          <a:p>
            <a:r>
              <a:rPr lang="en-US" b="1" dirty="0">
                <a:solidFill>
                  <a:srgbClr val="000000"/>
                </a:solidFill>
                <a:latin typeface="Calibri" panose="020F0502020204030204" pitchFamily="34" charset="0"/>
                <a:ea typeface="Times New Roman" panose="02020603050405020304" pitchFamily="18" charset="0"/>
              </a:rPr>
              <a:t> </a:t>
            </a:r>
            <a:endParaRPr lang="fr-FR" sz="3200" dirty="0">
              <a:latin typeface="Calibri" panose="020F0502020204030204" pitchFamily="34" charset="0"/>
            </a:endParaRPr>
          </a:p>
          <a:p>
            <a:endParaRPr lang="fr-FR" sz="3200" dirty="0">
              <a:latin typeface="Calibri" panose="020F0502020204030204" pitchFamily="34" charset="0"/>
            </a:endParaRPr>
          </a:p>
          <a:p>
            <a:pPr algn="just"/>
            <a:endParaRPr lang="en-US" sz="1400" dirty="0">
              <a:solidFill>
                <a:srgbClr val="004489"/>
              </a:solidFill>
              <a:effectLst/>
              <a:latin typeface="Calibri" panose="020F0502020204030204" pitchFamily="34" charset="0"/>
              <a:ea typeface="Times New Roman" panose="02020603050405020304" pitchFamily="18" charset="0"/>
            </a:endParaRPr>
          </a:p>
        </p:txBody>
      </p:sp>
      <p:sp>
        <p:nvSpPr>
          <p:cNvPr id="7" name="Rectangle 6">
            <a:extLst>
              <a:ext uri="{FF2B5EF4-FFF2-40B4-BE49-F238E27FC236}">
                <a16:creationId xmlns:a16="http://schemas.microsoft.com/office/drawing/2014/main" id="{3CBE8112-3E8D-4294-BFCC-C200E87FFBE5}"/>
              </a:ext>
            </a:extLst>
          </p:cNvPr>
          <p:cNvSpPr/>
          <p:nvPr/>
        </p:nvSpPr>
        <p:spPr>
          <a:xfrm>
            <a:off x="33225" y="1331195"/>
            <a:ext cx="7632171" cy="5010602"/>
          </a:xfrm>
          <a:prstGeom prst="rect">
            <a:avLst/>
          </a:prstGeom>
        </p:spPr>
        <p:txBody>
          <a:bodyPr wrap="square">
            <a:spAutoFit/>
          </a:bodyPr>
          <a:lstStyle/>
          <a:p>
            <a:pPr marR="39370" lvl="0" algn="just">
              <a:lnSpc>
                <a:spcPct val="120000"/>
              </a:lnSpc>
              <a:spcBef>
                <a:spcPts val="600"/>
              </a:spcBef>
              <a:spcAft>
                <a:spcPts val="0"/>
              </a:spcAft>
            </a:pPr>
            <a:r>
              <a:rPr lang="en-US" b="1" dirty="0">
                <a:solidFill>
                  <a:srgbClr val="004489"/>
                </a:solidFill>
                <a:latin typeface="Calibri" panose="020F0502020204030204" pitchFamily="34" charset="0"/>
                <a:ea typeface="Times New Roman" panose="02020603050405020304" pitchFamily="18" charset="0"/>
              </a:rPr>
              <a:t>ON-SITE INDUCTION &amp; PRE-START MEETINGS</a:t>
            </a:r>
          </a:p>
          <a:p>
            <a:pPr marR="39370" lvl="0" algn="just">
              <a:lnSpc>
                <a:spcPct val="120000"/>
              </a:lnSpc>
              <a:spcBef>
                <a:spcPts val="600"/>
              </a:spcBef>
              <a:spcAft>
                <a:spcPts val="0"/>
              </a:spcAft>
            </a:pPr>
            <a:endParaRPr lang="en-US" b="1" dirty="0">
              <a:solidFill>
                <a:srgbClr val="004489"/>
              </a:solidFill>
              <a:latin typeface="Calibri" panose="020F0502020204030204" pitchFamily="34" charset="0"/>
              <a:ea typeface="Times New Roman" panose="02020603050405020304" pitchFamily="18" charset="0"/>
            </a:endParaRPr>
          </a:p>
          <a:p>
            <a:pPr marL="342900" marR="39370" lvl="0" indent="-342900" algn="just">
              <a:lnSpc>
                <a:spcPct val="120000"/>
              </a:lnSpc>
              <a:spcBef>
                <a:spcPts val="600"/>
              </a:spcBef>
              <a:spcAft>
                <a:spcPts val="0"/>
              </a:spcAft>
              <a:buFont typeface="Arial" panose="020B0604020202020204" pitchFamily="34" charset="0"/>
              <a:buChar char="•"/>
            </a:pPr>
            <a:r>
              <a:rPr lang="en-US" dirty="0">
                <a:solidFill>
                  <a:srgbClr val="004489"/>
                </a:solidFill>
                <a:latin typeface="Calibri" panose="020F0502020204030204" pitchFamily="34" charset="0"/>
              </a:rPr>
              <a:t>All subcontractors must attend the job site safety induction prior to access the site as well as be actively involved in the daily (or shift) Pre-Start meetings</a:t>
            </a:r>
          </a:p>
          <a:p>
            <a:pPr marR="39370" lvl="1" algn="just">
              <a:spcBef>
                <a:spcPts val="600"/>
              </a:spcBef>
              <a:spcAft>
                <a:spcPts val="0"/>
              </a:spcAft>
            </a:pPr>
            <a:endParaRPr lang="fr-FR" dirty="0">
              <a:solidFill>
                <a:srgbClr val="004489"/>
              </a:solidFill>
              <a:latin typeface="Calibri" panose="020F0502020204030204" pitchFamily="34" charset="0"/>
            </a:endParaRPr>
          </a:p>
          <a:p>
            <a:pPr marR="39370" algn="just">
              <a:lnSpc>
                <a:spcPct val="120000"/>
              </a:lnSpc>
              <a:spcBef>
                <a:spcPts val="600"/>
              </a:spcBef>
            </a:pPr>
            <a:r>
              <a:rPr lang="en-US" b="1" dirty="0">
                <a:solidFill>
                  <a:srgbClr val="004489"/>
                </a:solidFill>
                <a:latin typeface="Calibri" panose="020F0502020204030204" pitchFamily="34" charset="0"/>
              </a:rPr>
              <a:t>ON-SITE ASSESSMENT </a:t>
            </a:r>
          </a:p>
          <a:p>
            <a:pPr marL="0" marR="39370" lvl="1" algn="just">
              <a:spcBef>
                <a:spcPts val="600"/>
              </a:spcBef>
              <a:spcAft>
                <a:spcPts val="0"/>
              </a:spcAft>
            </a:pPr>
            <a:endParaRPr lang="fr-FR" sz="1200" dirty="0">
              <a:effectLst/>
              <a:latin typeface="Times New Roman" panose="02020603050405020304" pitchFamily="18" charset="0"/>
              <a:ea typeface="Times New Roman" panose="02020603050405020304" pitchFamily="18" charset="0"/>
            </a:endParaRPr>
          </a:p>
          <a:p>
            <a:pPr marL="285750" marR="39370" lvl="0" indent="-285750" algn="just">
              <a:lnSpc>
                <a:spcPct val="120000"/>
              </a:lnSpc>
              <a:spcBef>
                <a:spcPts val="600"/>
              </a:spcBef>
              <a:spcAft>
                <a:spcPts val="0"/>
              </a:spcAft>
              <a:buFont typeface="Arial" panose="020B0604020202020204" pitchFamily="34" charset="0"/>
              <a:buChar char="•"/>
            </a:pPr>
            <a:r>
              <a:rPr lang="en-US" dirty="0">
                <a:solidFill>
                  <a:srgbClr val="004489"/>
                </a:solidFill>
                <a:latin typeface="Calibri" panose="020F0502020204030204" pitchFamily="34" charset="0"/>
                <a:ea typeface="Times New Roman" panose="02020603050405020304" pitchFamily="18" charset="0"/>
              </a:rPr>
              <a:t>The Project Manager of each job site is responsible for carrying out an assessment of the safety performance of each subcontractor </a:t>
            </a:r>
          </a:p>
          <a:p>
            <a:pPr marL="285750" marR="39370" lvl="0" indent="-285750" algn="just">
              <a:lnSpc>
                <a:spcPct val="120000"/>
              </a:lnSpc>
              <a:spcBef>
                <a:spcPts val="600"/>
              </a:spcBef>
              <a:spcAft>
                <a:spcPts val="0"/>
              </a:spcAft>
              <a:buFont typeface="Arial" panose="020B0604020202020204" pitchFamily="34" charset="0"/>
              <a:buChar char="•"/>
            </a:pPr>
            <a:r>
              <a:rPr lang="en-US" dirty="0">
                <a:solidFill>
                  <a:srgbClr val="004489"/>
                </a:solidFill>
                <a:latin typeface="Calibri" panose="020F0502020204030204" pitchFamily="34" charset="0"/>
                <a:ea typeface="Times New Roman" panose="02020603050405020304" pitchFamily="18" charset="0"/>
              </a:rPr>
              <a:t>The assessment will determine whether the subcontractor need additional support and whether will remain in the list of subcontractors eligible to tender for sub-contract works from the company</a:t>
            </a:r>
          </a:p>
          <a:p>
            <a:pPr marL="0" marR="39370" lvl="1" algn="just">
              <a:spcBef>
                <a:spcPts val="600"/>
              </a:spcBef>
              <a:spcAft>
                <a:spcPts val="0"/>
              </a:spcAft>
            </a:pPr>
            <a:endParaRPr lang="fr-FR" sz="1200" dirty="0">
              <a:effectLst/>
              <a:latin typeface="Times New Roman" panose="02020603050405020304" pitchFamily="18" charset="0"/>
              <a:ea typeface="Times New Roman" panose="02020603050405020304" pitchFamily="18" charset="0"/>
            </a:endParaRPr>
          </a:p>
        </p:txBody>
      </p:sp>
      <p:pic>
        <p:nvPicPr>
          <p:cNvPr id="3" name="Image 2">
            <a:extLst>
              <a:ext uri="{FF2B5EF4-FFF2-40B4-BE49-F238E27FC236}">
                <a16:creationId xmlns:a16="http://schemas.microsoft.com/office/drawing/2014/main" id="{61EA8922-A54B-4D8B-A732-9BEB970ADF85}"/>
              </a:ext>
            </a:extLst>
          </p:cNvPr>
          <p:cNvPicPr>
            <a:picLocks noChangeAspect="1"/>
          </p:cNvPicPr>
          <p:nvPr/>
        </p:nvPicPr>
        <p:blipFill rotWithShape="1">
          <a:blip r:embed="rId4"/>
          <a:srcRect l="66462" t="13777" r="10958" b="47231"/>
          <a:stretch/>
        </p:blipFill>
        <p:spPr>
          <a:xfrm>
            <a:off x="7938726" y="4606800"/>
            <a:ext cx="2115973" cy="2055356"/>
          </a:xfrm>
          <a:prstGeom prst="rect">
            <a:avLst/>
          </a:prstGeom>
        </p:spPr>
      </p:pic>
      <p:pic>
        <p:nvPicPr>
          <p:cNvPr id="4" name="Image 3">
            <a:extLst>
              <a:ext uri="{FF2B5EF4-FFF2-40B4-BE49-F238E27FC236}">
                <a16:creationId xmlns:a16="http://schemas.microsoft.com/office/drawing/2014/main" id="{7831CE79-C057-453F-9174-1F1B9439CD04}"/>
              </a:ext>
            </a:extLst>
          </p:cNvPr>
          <p:cNvPicPr>
            <a:picLocks noChangeAspect="1"/>
          </p:cNvPicPr>
          <p:nvPr/>
        </p:nvPicPr>
        <p:blipFill rotWithShape="1">
          <a:blip r:embed="rId5"/>
          <a:srcRect l="5026" t="6040" r="5053" b="12374"/>
          <a:stretch/>
        </p:blipFill>
        <p:spPr>
          <a:xfrm>
            <a:off x="7894818" y="2401322"/>
            <a:ext cx="4027249" cy="2055356"/>
          </a:xfrm>
          <a:prstGeom prst="rect">
            <a:avLst/>
          </a:prstGeom>
        </p:spPr>
      </p:pic>
    </p:spTree>
    <p:extLst>
      <p:ext uri="{BB962C8B-B14F-4D97-AF65-F5344CB8AC3E}">
        <p14:creationId xmlns:p14="http://schemas.microsoft.com/office/powerpoint/2010/main" val="3910054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0CAFE09-175C-3E4B-92F9-E9E23D85AB3D}"/>
              </a:ext>
            </a:extLst>
          </p:cNvPr>
          <p:cNvSpPr/>
          <p:nvPr/>
        </p:nvSpPr>
        <p:spPr>
          <a:xfrm>
            <a:off x="281354" y="414261"/>
            <a:ext cx="1758461" cy="1191801"/>
          </a:xfrm>
          <a:prstGeom prst="rect">
            <a:avLst/>
          </a:prstGeom>
          <a:solidFill>
            <a:srgbClr val="F3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Image 20">
            <a:extLst>
              <a:ext uri="{FF2B5EF4-FFF2-40B4-BE49-F238E27FC236}">
                <a16:creationId xmlns:a16="http://schemas.microsoft.com/office/drawing/2014/main" id="{94CA58FD-087B-A44A-82DF-E7F1DAA2A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8029" y="6201595"/>
            <a:ext cx="551473" cy="551473"/>
          </a:xfrm>
          <a:prstGeom prst="rect">
            <a:avLst/>
          </a:prstGeom>
        </p:spPr>
      </p:pic>
      <p:sp>
        <p:nvSpPr>
          <p:cNvPr id="6" name="ZoneTexte 5">
            <a:extLst>
              <a:ext uri="{FF2B5EF4-FFF2-40B4-BE49-F238E27FC236}">
                <a16:creationId xmlns:a16="http://schemas.microsoft.com/office/drawing/2014/main" id="{A468E2BF-34D5-4846-8668-8D349860369A}"/>
              </a:ext>
            </a:extLst>
          </p:cNvPr>
          <p:cNvSpPr txBox="1"/>
          <p:nvPr/>
        </p:nvSpPr>
        <p:spPr>
          <a:xfrm>
            <a:off x="2782110" y="516608"/>
            <a:ext cx="6313252" cy="523220"/>
          </a:xfrm>
          <a:prstGeom prst="rect">
            <a:avLst/>
          </a:prstGeom>
          <a:noFill/>
        </p:spPr>
        <p:txBody>
          <a:bodyPr wrap="square" rtlCol="0">
            <a:spAutoFit/>
          </a:bodyPr>
          <a:lstStyle/>
          <a:p>
            <a:r>
              <a:rPr lang="fr-FR" sz="2800" b="1" dirty="0" err="1">
                <a:solidFill>
                  <a:srgbClr val="004489"/>
                </a:solidFill>
                <a:latin typeface="VinciSans" panose="02000000000000000000" pitchFamily="2" charset="0"/>
              </a:rPr>
              <a:t>Managing</a:t>
            </a:r>
            <a:r>
              <a:rPr lang="fr-FR" sz="2800" b="1" dirty="0">
                <a:solidFill>
                  <a:srgbClr val="004489"/>
                </a:solidFill>
                <a:latin typeface="VinciSans" panose="02000000000000000000" pitchFamily="2" charset="0"/>
              </a:rPr>
              <a:t> </a:t>
            </a:r>
            <a:r>
              <a:rPr lang="fr-FR" sz="2800" b="1">
                <a:solidFill>
                  <a:srgbClr val="004489"/>
                </a:solidFill>
                <a:latin typeface="VinciSans" panose="02000000000000000000" pitchFamily="2" charset="0"/>
              </a:rPr>
              <a:t>Subcontractors</a:t>
            </a:r>
            <a:endParaRPr lang="fr-FR" sz="2800" b="1" dirty="0">
              <a:solidFill>
                <a:srgbClr val="004489"/>
              </a:solidFill>
              <a:latin typeface="VinciSans" panose="02000000000000000000" pitchFamily="2" charset="0"/>
            </a:endParaRPr>
          </a:p>
        </p:txBody>
      </p:sp>
      <p:sp>
        <p:nvSpPr>
          <p:cNvPr id="2" name="Rectangle 1">
            <a:extLst>
              <a:ext uri="{FF2B5EF4-FFF2-40B4-BE49-F238E27FC236}">
                <a16:creationId xmlns:a16="http://schemas.microsoft.com/office/drawing/2014/main" id="{18937BC5-C584-465A-8AE4-656A95DE8C5D}"/>
              </a:ext>
            </a:extLst>
          </p:cNvPr>
          <p:cNvSpPr/>
          <p:nvPr/>
        </p:nvSpPr>
        <p:spPr>
          <a:xfrm>
            <a:off x="58364" y="1670808"/>
            <a:ext cx="11838564" cy="1077218"/>
          </a:xfrm>
          <a:prstGeom prst="rect">
            <a:avLst/>
          </a:prstGeom>
        </p:spPr>
        <p:txBody>
          <a:bodyPr wrap="square">
            <a:spAutoFit/>
          </a:bodyPr>
          <a:lstStyle/>
          <a:p>
            <a:r>
              <a:rPr lang="en-US" b="1" dirty="0">
                <a:solidFill>
                  <a:srgbClr val="000000"/>
                </a:solidFill>
                <a:latin typeface="Calibri" panose="020F0502020204030204" pitchFamily="34" charset="0"/>
                <a:ea typeface="Times New Roman" panose="02020603050405020304" pitchFamily="18" charset="0"/>
              </a:rPr>
              <a:t> </a:t>
            </a:r>
            <a:endParaRPr lang="fr-FR" sz="3200" dirty="0">
              <a:latin typeface="Calibri" panose="020F0502020204030204" pitchFamily="34" charset="0"/>
            </a:endParaRPr>
          </a:p>
          <a:p>
            <a:endParaRPr lang="fr-FR" sz="3200" dirty="0">
              <a:latin typeface="Calibri" panose="020F0502020204030204" pitchFamily="34" charset="0"/>
            </a:endParaRPr>
          </a:p>
          <a:p>
            <a:pPr algn="just"/>
            <a:endParaRPr lang="en-US" sz="1400" dirty="0">
              <a:solidFill>
                <a:srgbClr val="004489"/>
              </a:solidFill>
              <a:effectLst/>
              <a:latin typeface="Calibri" panose="020F0502020204030204" pitchFamily="34" charset="0"/>
              <a:ea typeface="Times New Roman" panose="02020603050405020304" pitchFamily="18" charset="0"/>
            </a:endParaRPr>
          </a:p>
        </p:txBody>
      </p:sp>
      <p:sp>
        <p:nvSpPr>
          <p:cNvPr id="8" name="Rectangle 7">
            <a:extLst>
              <a:ext uri="{FF2B5EF4-FFF2-40B4-BE49-F238E27FC236}">
                <a16:creationId xmlns:a16="http://schemas.microsoft.com/office/drawing/2014/main" id="{C3AF89E8-932B-40E2-932A-94FEDC214075}"/>
              </a:ext>
            </a:extLst>
          </p:cNvPr>
          <p:cNvSpPr/>
          <p:nvPr/>
        </p:nvSpPr>
        <p:spPr>
          <a:xfrm>
            <a:off x="138702" y="1474957"/>
            <a:ext cx="8931275" cy="4154984"/>
          </a:xfrm>
          <a:prstGeom prst="rect">
            <a:avLst/>
          </a:prstGeom>
        </p:spPr>
        <p:txBody>
          <a:bodyPr wrap="square">
            <a:spAutoFit/>
          </a:bodyPr>
          <a:lstStyle/>
          <a:p>
            <a:pPr fontAlgn="base">
              <a:spcBef>
                <a:spcPct val="0"/>
              </a:spcBef>
              <a:spcAft>
                <a:spcPct val="0"/>
              </a:spcAft>
            </a:pPr>
            <a:r>
              <a:rPr lang="fr-FR" sz="2400" dirty="0">
                <a:solidFill>
                  <a:srgbClr val="004489"/>
                </a:solidFill>
                <a:latin typeface="Calibri" panose="020F0502020204030204" pitchFamily="34" charset="0"/>
              </a:rPr>
              <a:t>In spite of all  </a:t>
            </a:r>
            <a:r>
              <a:rPr lang="fr-FR" sz="2400" dirty="0" err="1">
                <a:solidFill>
                  <a:srgbClr val="004489"/>
                </a:solidFill>
                <a:latin typeface="Calibri" panose="020F0502020204030204" pitchFamily="34" charset="0"/>
              </a:rPr>
              <a:t>procedures</a:t>
            </a:r>
            <a:r>
              <a:rPr lang="fr-FR" sz="2400" dirty="0">
                <a:solidFill>
                  <a:srgbClr val="004489"/>
                </a:solidFill>
                <a:latin typeface="Calibri" panose="020F0502020204030204" pitchFamily="34" charset="0"/>
              </a:rPr>
              <a:t>, meetings and notifications, </a:t>
            </a:r>
            <a:r>
              <a:rPr lang="fr-FR" sz="2400" dirty="0" err="1">
                <a:solidFill>
                  <a:srgbClr val="004489"/>
                </a:solidFill>
                <a:latin typeface="Calibri" panose="020F0502020204030204" pitchFamily="34" charset="0"/>
              </a:rPr>
              <a:t>subcontractors</a:t>
            </a:r>
            <a:r>
              <a:rPr lang="fr-FR" sz="2400" dirty="0">
                <a:solidFill>
                  <a:srgbClr val="004489"/>
                </a:solidFill>
                <a:latin typeface="Calibri" panose="020F0502020204030204" pitchFamily="34" charset="0"/>
              </a:rPr>
              <a:t> are </a:t>
            </a:r>
            <a:r>
              <a:rPr lang="fr-FR" sz="2400" dirty="0" err="1">
                <a:solidFill>
                  <a:srgbClr val="004489"/>
                </a:solidFill>
                <a:latin typeface="Calibri" panose="020F0502020204030204" pitchFamily="34" charset="0"/>
              </a:rPr>
              <a:t>still</a:t>
            </a:r>
            <a:r>
              <a:rPr lang="fr-FR" sz="2400" dirty="0">
                <a:solidFill>
                  <a:srgbClr val="004489"/>
                </a:solidFill>
                <a:latin typeface="Calibri" panose="020F0502020204030204" pitchFamily="34" charset="0"/>
              </a:rPr>
              <a:t> </a:t>
            </a:r>
            <a:r>
              <a:rPr lang="fr-FR" sz="2400" dirty="0" err="1">
                <a:solidFill>
                  <a:srgbClr val="004489"/>
                </a:solidFill>
                <a:latin typeface="Calibri" panose="020F0502020204030204" pitchFamily="34" charset="0"/>
              </a:rPr>
              <a:t>getting</a:t>
            </a:r>
            <a:r>
              <a:rPr lang="fr-FR" sz="2400" dirty="0">
                <a:solidFill>
                  <a:srgbClr val="004489"/>
                </a:solidFill>
                <a:latin typeface="Calibri" panose="020F0502020204030204" pitchFamily="34" charset="0"/>
              </a:rPr>
              <a:t> </a:t>
            </a:r>
            <a:r>
              <a:rPr lang="fr-FR" sz="2400" dirty="0" err="1">
                <a:solidFill>
                  <a:srgbClr val="004489"/>
                </a:solidFill>
                <a:latin typeface="Calibri" panose="020F0502020204030204" pitchFamily="34" charset="0"/>
              </a:rPr>
              <a:t>injuried</a:t>
            </a:r>
            <a:r>
              <a:rPr lang="fr-FR" sz="2400" dirty="0">
                <a:solidFill>
                  <a:srgbClr val="004489"/>
                </a:solidFill>
                <a:latin typeface="Calibri" panose="020F0502020204030204" pitchFamily="34" charset="0"/>
              </a:rPr>
              <a:t> on </a:t>
            </a:r>
            <a:r>
              <a:rPr lang="fr-FR" sz="2400" dirty="0" err="1">
                <a:solidFill>
                  <a:srgbClr val="004489"/>
                </a:solidFill>
                <a:latin typeface="Calibri" panose="020F0502020204030204" pitchFamily="34" charset="0"/>
              </a:rPr>
              <a:t>our</a:t>
            </a:r>
            <a:r>
              <a:rPr lang="fr-FR" sz="2400" dirty="0">
                <a:solidFill>
                  <a:srgbClr val="004489"/>
                </a:solidFill>
                <a:latin typeface="Calibri" panose="020F0502020204030204" pitchFamily="34" charset="0"/>
              </a:rPr>
              <a:t> job sites.</a:t>
            </a:r>
          </a:p>
          <a:p>
            <a:pPr fontAlgn="base">
              <a:spcBef>
                <a:spcPct val="0"/>
              </a:spcBef>
              <a:spcAft>
                <a:spcPct val="0"/>
              </a:spcAft>
            </a:pPr>
            <a:endParaRPr lang="fr-FR" sz="2400" dirty="0">
              <a:solidFill>
                <a:srgbClr val="004489"/>
              </a:solidFill>
              <a:latin typeface="Calibri" panose="020F0502020204030204" pitchFamily="34" charset="0"/>
            </a:endParaRPr>
          </a:p>
          <a:p>
            <a:pPr fontAlgn="base">
              <a:spcBef>
                <a:spcPct val="0"/>
              </a:spcBef>
              <a:spcAft>
                <a:spcPct val="0"/>
              </a:spcAft>
            </a:pPr>
            <a:endParaRPr lang="fr-FR" sz="2400" dirty="0">
              <a:solidFill>
                <a:srgbClr val="004489"/>
              </a:solidFill>
              <a:latin typeface="Calibri" panose="020F0502020204030204" pitchFamily="34" charset="0"/>
            </a:endParaRPr>
          </a:p>
          <a:p>
            <a:pPr fontAlgn="base">
              <a:spcBef>
                <a:spcPct val="0"/>
              </a:spcBef>
              <a:spcAft>
                <a:spcPct val="0"/>
              </a:spcAft>
            </a:pPr>
            <a:r>
              <a:rPr lang="fr-FR" sz="2400" b="1" dirty="0" err="1">
                <a:solidFill>
                  <a:srgbClr val="004489"/>
                </a:solidFill>
                <a:latin typeface="Calibri" panose="020F0502020204030204" pitchFamily="34" charset="0"/>
              </a:rPr>
              <a:t>Perheps</a:t>
            </a:r>
            <a:r>
              <a:rPr lang="fr-FR" sz="2400" b="1" dirty="0">
                <a:solidFill>
                  <a:srgbClr val="004489"/>
                </a:solidFill>
                <a:latin typeface="Calibri" panose="020F0502020204030204" pitchFamily="34" charset="0"/>
              </a:rPr>
              <a:t> the questions to </a:t>
            </a:r>
            <a:r>
              <a:rPr lang="fr-FR" sz="2400" b="1" dirty="0" err="1">
                <a:solidFill>
                  <a:srgbClr val="004489"/>
                </a:solidFill>
                <a:latin typeface="Calibri" panose="020F0502020204030204" pitchFamily="34" charset="0"/>
              </a:rPr>
              <a:t>add</a:t>
            </a:r>
            <a:r>
              <a:rPr lang="fr-FR" sz="2400" b="1" dirty="0">
                <a:solidFill>
                  <a:srgbClr val="004489"/>
                </a:solidFill>
                <a:latin typeface="Calibri" panose="020F0502020204030204" pitchFamily="34" charset="0"/>
              </a:rPr>
              <a:t> are:</a:t>
            </a:r>
          </a:p>
          <a:p>
            <a:pPr fontAlgn="base">
              <a:spcBef>
                <a:spcPct val="0"/>
              </a:spcBef>
              <a:spcAft>
                <a:spcPct val="0"/>
              </a:spcAft>
            </a:pPr>
            <a:endParaRPr lang="fr-FR" sz="2400" dirty="0">
              <a:solidFill>
                <a:srgbClr val="004489"/>
              </a:solidFill>
              <a:latin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fr-FR" sz="2400" dirty="0">
                <a:solidFill>
                  <a:srgbClr val="004489"/>
                </a:solidFill>
                <a:latin typeface="Calibri" panose="020F0502020204030204" pitchFamily="34" charset="0"/>
              </a:rPr>
              <a:t>Do </a:t>
            </a:r>
            <a:r>
              <a:rPr lang="fr-FR" sz="2400" dirty="0" err="1">
                <a:solidFill>
                  <a:srgbClr val="004489"/>
                </a:solidFill>
                <a:latin typeface="Calibri" panose="020F0502020204030204" pitchFamily="34" charset="0"/>
              </a:rPr>
              <a:t>we</a:t>
            </a:r>
            <a:r>
              <a:rPr lang="fr-FR" sz="2400" dirty="0">
                <a:solidFill>
                  <a:srgbClr val="004489"/>
                </a:solidFill>
                <a:latin typeface="Calibri" panose="020F0502020204030204" pitchFamily="34" charset="0"/>
              </a:rPr>
              <a:t> </a:t>
            </a:r>
            <a:r>
              <a:rPr lang="fr-FR" sz="2400" dirty="0" err="1">
                <a:solidFill>
                  <a:srgbClr val="004489"/>
                </a:solidFill>
                <a:latin typeface="Calibri" panose="020F0502020204030204" pitchFamily="34" charset="0"/>
              </a:rPr>
              <a:t>treat</a:t>
            </a:r>
            <a:r>
              <a:rPr lang="fr-FR" sz="2400" dirty="0">
                <a:solidFill>
                  <a:srgbClr val="004489"/>
                </a:solidFill>
                <a:latin typeface="Calibri" panose="020F0502020204030204" pitchFamily="34" charset="0"/>
              </a:rPr>
              <a:t> the </a:t>
            </a:r>
            <a:r>
              <a:rPr lang="fr-FR" sz="2400" dirty="0" err="1">
                <a:solidFill>
                  <a:srgbClr val="004489"/>
                </a:solidFill>
                <a:latin typeface="Calibri" panose="020F0502020204030204" pitchFamily="34" charset="0"/>
              </a:rPr>
              <a:t>subcontractor</a:t>
            </a:r>
            <a:r>
              <a:rPr lang="fr-FR" sz="2400" dirty="0">
                <a:solidFill>
                  <a:srgbClr val="004489"/>
                </a:solidFill>
                <a:latin typeface="Calibri" panose="020F0502020204030204" pitchFamily="34" charset="0"/>
              </a:rPr>
              <a:t> as one of us?</a:t>
            </a:r>
          </a:p>
          <a:p>
            <a:pPr marL="285750" indent="-285750" fontAlgn="base">
              <a:spcBef>
                <a:spcPct val="0"/>
              </a:spcBef>
              <a:spcAft>
                <a:spcPct val="0"/>
              </a:spcAft>
              <a:buFont typeface="Arial" panose="020B0604020202020204" pitchFamily="34" charset="0"/>
              <a:buChar char="•"/>
            </a:pPr>
            <a:endParaRPr lang="fr-FR" sz="2400" dirty="0">
              <a:solidFill>
                <a:srgbClr val="004489"/>
              </a:solidFill>
              <a:latin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fr-FR" sz="2400" dirty="0">
                <a:solidFill>
                  <a:srgbClr val="004489"/>
                </a:solidFill>
                <a:latin typeface="Calibri" panose="020F0502020204030204" pitchFamily="34" charset="0"/>
              </a:rPr>
              <a:t>Do </a:t>
            </a:r>
            <a:r>
              <a:rPr lang="fr-FR" sz="2400" dirty="0" err="1">
                <a:solidFill>
                  <a:srgbClr val="004489"/>
                </a:solidFill>
                <a:latin typeface="Calibri" panose="020F0502020204030204" pitchFamily="34" charset="0"/>
              </a:rPr>
              <a:t>we</a:t>
            </a:r>
            <a:r>
              <a:rPr lang="fr-FR" sz="2400" dirty="0">
                <a:solidFill>
                  <a:srgbClr val="004489"/>
                </a:solidFill>
                <a:latin typeface="Calibri" panose="020F0502020204030204" pitchFamily="34" charset="0"/>
              </a:rPr>
              <a:t> care about </a:t>
            </a:r>
            <a:r>
              <a:rPr lang="fr-FR" sz="2400" dirty="0" err="1">
                <a:solidFill>
                  <a:srgbClr val="004489"/>
                </a:solidFill>
                <a:latin typeface="Calibri" panose="020F0502020204030204" pitchFamily="34" charset="0"/>
              </a:rPr>
              <a:t>their</a:t>
            </a:r>
            <a:r>
              <a:rPr lang="fr-FR" sz="2400" dirty="0">
                <a:solidFill>
                  <a:srgbClr val="004489"/>
                </a:solidFill>
                <a:latin typeface="Calibri" panose="020F0502020204030204" pitchFamily="34" charset="0"/>
              </a:rPr>
              <a:t> </a:t>
            </a:r>
            <a:r>
              <a:rPr lang="fr-FR" sz="2400" dirty="0" err="1">
                <a:solidFill>
                  <a:srgbClr val="004489"/>
                </a:solidFill>
                <a:latin typeface="Calibri" panose="020F0502020204030204" pitchFamily="34" charset="0"/>
              </a:rPr>
              <a:t>health</a:t>
            </a:r>
            <a:r>
              <a:rPr lang="fr-FR" sz="2400" dirty="0">
                <a:solidFill>
                  <a:srgbClr val="004489"/>
                </a:solidFill>
                <a:latin typeface="Calibri" panose="020F0502020204030204" pitchFamily="34" charset="0"/>
              </a:rPr>
              <a:t> and </a:t>
            </a:r>
            <a:r>
              <a:rPr lang="fr-FR" sz="2400" dirty="0" err="1">
                <a:solidFill>
                  <a:srgbClr val="004489"/>
                </a:solidFill>
                <a:latin typeface="Calibri" panose="020F0502020204030204" pitchFamily="34" charset="0"/>
              </a:rPr>
              <a:t>safety</a:t>
            </a:r>
            <a:r>
              <a:rPr lang="fr-FR" sz="2400" dirty="0">
                <a:solidFill>
                  <a:srgbClr val="004489"/>
                </a:solidFill>
                <a:latin typeface="Calibri" panose="020F0502020204030204" pitchFamily="34" charset="0"/>
              </a:rPr>
              <a:t>?</a:t>
            </a:r>
          </a:p>
          <a:p>
            <a:pPr marL="285750" indent="-285750" fontAlgn="base">
              <a:spcBef>
                <a:spcPct val="0"/>
              </a:spcBef>
              <a:spcAft>
                <a:spcPct val="0"/>
              </a:spcAft>
              <a:buFont typeface="Arial" panose="020B0604020202020204" pitchFamily="34" charset="0"/>
              <a:buChar char="•"/>
            </a:pPr>
            <a:endParaRPr lang="fr-FR" sz="2400" dirty="0">
              <a:solidFill>
                <a:srgbClr val="004489"/>
              </a:solidFill>
              <a:latin typeface="Calibri" panose="020F0502020204030204" pitchFamily="34" charset="0"/>
            </a:endParaRPr>
          </a:p>
          <a:p>
            <a:pPr marL="285750" indent="-285750" fontAlgn="base">
              <a:spcBef>
                <a:spcPct val="0"/>
              </a:spcBef>
              <a:spcAft>
                <a:spcPct val="0"/>
              </a:spcAft>
              <a:buFont typeface="Arial" panose="020B0604020202020204" pitchFamily="34" charset="0"/>
              <a:buChar char="•"/>
            </a:pPr>
            <a:r>
              <a:rPr lang="fr-FR" sz="2400" dirty="0">
                <a:solidFill>
                  <a:srgbClr val="004489"/>
                </a:solidFill>
                <a:latin typeface="Calibri" panose="020F0502020204030204" pitchFamily="34" charset="0"/>
              </a:rPr>
              <a:t>Is </a:t>
            </a:r>
            <a:r>
              <a:rPr lang="fr-FR" sz="2400" dirty="0" err="1">
                <a:solidFill>
                  <a:srgbClr val="004489"/>
                </a:solidFill>
                <a:latin typeface="Calibri" panose="020F0502020204030204" pitchFamily="34" charset="0"/>
              </a:rPr>
              <a:t>our</a:t>
            </a:r>
            <a:r>
              <a:rPr lang="fr-FR" sz="2400" dirty="0">
                <a:solidFill>
                  <a:srgbClr val="004489"/>
                </a:solidFill>
                <a:latin typeface="Calibri" panose="020F0502020204030204" pitchFamily="34" charset="0"/>
              </a:rPr>
              <a:t> </a:t>
            </a:r>
            <a:r>
              <a:rPr lang="fr-FR" sz="2400" dirty="0" err="1">
                <a:solidFill>
                  <a:srgbClr val="004489"/>
                </a:solidFill>
                <a:latin typeface="Calibri" panose="020F0502020204030204" pitchFamily="34" charset="0"/>
              </a:rPr>
              <a:t>safety</a:t>
            </a:r>
            <a:r>
              <a:rPr lang="fr-FR" sz="2400" dirty="0">
                <a:solidFill>
                  <a:srgbClr val="004489"/>
                </a:solidFill>
                <a:latin typeface="Calibri" panose="020F0502020204030204" pitchFamily="34" charset="0"/>
              </a:rPr>
              <a:t> culture mature </a:t>
            </a:r>
            <a:r>
              <a:rPr lang="fr-FR" sz="2400" dirty="0" err="1">
                <a:solidFill>
                  <a:srgbClr val="004489"/>
                </a:solidFill>
                <a:latin typeface="Calibri" panose="020F0502020204030204" pitchFamily="34" charset="0"/>
              </a:rPr>
              <a:t>enough</a:t>
            </a:r>
            <a:r>
              <a:rPr lang="fr-FR" sz="2400" dirty="0">
                <a:solidFill>
                  <a:srgbClr val="004489"/>
                </a:solidFill>
                <a:latin typeface="Calibri" panose="020F0502020204030204" pitchFamily="34" charset="0"/>
              </a:rPr>
              <a:t> to </a:t>
            </a:r>
            <a:r>
              <a:rPr lang="fr-FR" sz="2400" dirty="0" err="1">
                <a:solidFill>
                  <a:srgbClr val="004489"/>
                </a:solidFill>
                <a:latin typeface="Calibri" panose="020F0502020204030204" pitchFamily="34" charset="0"/>
              </a:rPr>
              <a:t>involve</a:t>
            </a:r>
            <a:r>
              <a:rPr lang="fr-FR" sz="2400" dirty="0">
                <a:solidFill>
                  <a:srgbClr val="004489"/>
                </a:solidFill>
                <a:latin typeface="Calibri" panose="020F0502020204030204" pitchFamily="34" charset="0"/>
              </a:rPr>
              <a:t> </a:t>
            </a:r>
            <a:r>
              <a:rPr lang="fr-FR" sz="2400" dirty="0" err="1">
                <a:solidFill>
                  <a:srgbClr val="004489"/>
                </a:solidFill>
                <a:latin typeface="Calibri" panose="020F0502020204030204" pitchFamily="34" charset="0"/>
              </a:rPr>
              <a:t>them</a:t>
            </a:r>
            <a:r>
              <a:rPr lang="fr-FR" sz="2400" dirty="0">
                <a:solidFill>
                  <a:srgbClr val="004489"/>
                </a:solidFill>
                <a:latin typeface="Calibri" panose="020F0502020204030204" pitchFamily="34" charset="0"/>
              </a:rPr>
              <a:t>? </a:t>
            </a:r>
          </a:p>
        </p:txBody>
      </p:sp>
      <p:pic>
        <p:nvPicPr>
          <p:cNvPr id="3" name="Image 2">
            <a:extLst>
              <a:ext uri="{FF2B5EF4-FFF2-40B4-BE49-F238E27FC236}">
                <a16:creationId xmlns:a16="http://schemas.microsoft.com/office/drawing/2014/main" id="{BF53A9A5-0071-4BFF-9E16-B473594701AE}"/>
              </a:ext>
            </a:extLst>
          </p:cNvPr>
          <p:cNvPicPr>
            <a:picLocks noChangeAspect="1"/>
          </p:cNvPicPr>
          <p:nvPr/>
        </p:nvPicPr>
        <p:blipFill rotWithShape="1">
          <a:blip r:embed="rId4"/>
          <a:srcRect l="13208" t="12286" r="9018" b="18860"/>
          <a:stretch/>
        </p:blipFill>
        <p:spPr>
          <a:xfrm>
            <a:off x="8786594" y="2519642"/>
            <a:ext cx="3190672" cy="3041979"/>
          </a:xfrm>
          <a:prstGeom prst="rect">
            <a:avLst/>
          </a:prstGeom>
        </p:spPr>
      </p:pic>
    </p:spTree>
    <p:extLst>
      <p:ext uri="{BB962C8B-B14F-4D97-AF65-F5344CB8AC3E}">
        <p14:creationId xmlns:p14="http://schemas.microsoft.com/office/powerpoint/2010/main" val="920493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1">
      <a:majorFont>
        <a:latin typeface="Vinci Sans Extra Light"/>
        <a:ea typeface=""/>
        <a:cs typeface=""/>
      </a:majorFont>
      <a:minorFont>
        <a:latin typeface="Vinci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4569</TotalTime>
  <Words>594</Words>
  <Application>Microsoft Office PowerPoint</Application>
  <PresentationFormat>Grand écran</PresentationFormat>
  <Paragraphs>78</Paragraphs>
  <Slides>8</Slides>
  <Notes>8</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8</vt:i4>
      </vt:variant>
    </vt:vector>
  </HeadingPairs>
  <TitlesOfParts>
    <vt:vector size="21" baseType="lpstr">
      <vt:lpstr>Calibri</vt:lpstr>
      <vt:lpstr>Vinci Sans Extra Light</vt:lpstr>
      <vt:lpstr>VinciSans</vt:lpstr>
      <vt:lpstr>Vinci Sans</vt:lpstr>
      <vt:lpstr>Symbol</vt:lpstr>
      <vt:lpstr>Vinci Sans Black</vt:lpstr>
      <vt:lpstr>Vinci Sans Medium</vt:lpstr>
      <vt:lpstr>Times New Roman</vt:lpstr>
      <vt:lpstr>Calibri Light</vt:lpstr>
      <vt:lpstr>Vinci Sans Light</vt:lpstr>
      <vt:lpstr>Arial</vt:lpstr>
      <vt:lpstr>Office Theme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ALESSI Lorenzo</dc:creator>
  <cp:lastModifiedBy>ALESSI Lorenzo</cp:lastModifiedBy>
  <cp:revision>164</cp:revision>
  <cp:lastPrinted>2020-08-24T05:53:21Z</cp:lastPrinted>
  <dcterms:created xsi:type="dcterms:W3CDTF">2020-01-10T10:11:38Z</dcterms:created>
  <dcterms:modified xsi:type="dcterms:W3CDTF">2021-08-06T07:30:27Z</dcterms:modified>
</cp:coreProperties>
</file>